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Bebas Neue"/>
      <p:regular r:id="rId20"/>
    </p:embeddedFont>
    <p:embeddedFont>
      <p:font typeface="Bai Jamjuree"/>
      <p:regular r:id="rId21"/>
      <p:bold r:id="rId22"/>
      <p:italic r:id="rId23"/>
      <p:boldItalic r:id="rId24"/>
    </p:embeddedFont>
    <p:embeddedFont>
      <p:font typeface="Francois One"/>
      <p:regular r:id="rId25"/>
    </p:embeddedFont>
    <p:embeddedFont>
      <p:font typeface="Red Hat Text"/>
      <p:regular r:id="rId26"/>
      <p:bold r:id="rId27"/>
      <p:italic r:id="rId28"/>
      <p:boldItalic r:id="rId29"/>
    </p:embeddedFont>
    <p:embeddedFont>
      <p:font typeface="PT Sans"/>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BebasNeue-regular.fntdata"/><Relationship Id="rId22" Type="http://schemas.openxmlformats.org/officeDocument/2006/relationships/font" Target="fonts/BaiJamjuree-bold.fntdata"/><Relationship Id="rId21" Type="http://schemas.openxmlformats.org/officeDocument/2006/relationships/font" Target="fonts/BaiJamjuree-regular.fntdata"/><Relationship Id="rId24" Type="http://schemas.openxmlformats.org/officeDocument/2006/relationships/font" Target="fonts/BaiJamjuree-boldItalic.fntdata"/><Relationship Id="rId23" Type="http://schemas.openxmlformats.org/officeDocument/2006/relationships/font" Target="fonts/BaiJamjuree-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edHatText-regular.fntdata"/><Relationship Id="rId25" Type="http://schemas.openxmlformats.org/officeDocument/2006/relationships/font" Target="fonts/FrancoisOne-regular.fntdata"/><Relationship Id="rId28" Type="http://schemas.openxmlformats.org/officeDocument/2006/relationships/font" Target="fonts/RedHatText-italic.fntdata"/><Relationship Id="rId27" Type="http://schemas.openxmlformats.org/officeDocument/2006/relationships/font" Target="fonts/RedHatText-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edHatText-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bold.fntdata"/><Relationship Id="rId30" Type="http://schemas.openxmlformats.org/officeDocument/2006/relationships/font" Target="fonts/PTSans-regular.fntdata"/><Relationship Id="rId11" Type="http://schemas.openxmlformats.org/officeDocument/2006/relationships/slide" Target="slides/slide6.xml"/><Relationship Id="rId33" Type="http://schemas.openxmlformats.org/officeDocument/2006/relationships/font" Target="fonts/PTSans-boldItalic.fntdata"/><Relationship Id="rId10" Type="http://schemas.openxmlformats.org/officeDocument/2006/relationships/slide" Target="slides/slide5.xml"/><Relationship Id="rId32" Type="http://schemas.openxmlformats.org/officeDocument/2006/relationships/font" Target="fonts/PTSans-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a:p>
            <a:pPr indent="-298450" lvl="0" marL="457200" rtl="0" algn="l">
              <a:spcBef>
                <a:spcPts val="0"/>
              </a:spcBef>
              <a:spcAft>
                <a:spcPts val="0"/>
              </a:spcAft>
              <a:buSzPts val="1100"/>
              <a:buChar char="●"/>
            </a:pPr>
            <a:r>
              <a:rPr lang="en"/>
              <a:t>Good Afternoon Everyone, we’re group 8. Our group consists of Faadil Ahmed, Tess Foral, Kyle Gwon, Frank Nieto, and Andrew Stranahan. For our project and presentation, we decided to conduct research on anime, or Japanese cartoons.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062530821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062530821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Frank Nieto</a:t>
            </a:r>
            <a:endParaRPr/>
          </a:p>
          <a:p>
            <a:pPr indent="0" lvl="0" marL="0" rtl="0" algn="l">
              <a:spcBef>
                <a:spcPts val="0"/>
              </a:spcBef>
              <a:spcAft>
                <a:spcPts val="0"/>
              </a:spcAft>
              <a:buNone/>
            </a:pPr>
            <a:r>
              <a:rPr lang="en"/>
              <a:t>We don’t have access to whether an anime is exclusively sub or dub.</a:t>
            </a:r>
            <a:endParaRPr/>
          </a:p>
          <a:p>
            <a:pPr indent="0" lvl="0" marL="0" rtl="0" algn="l">
              <a:spcBef>
                <a:spcPts val="0"/>
              </a:spcBef>
              <a:spcAft>
                <a:spcPts val="0"/>
              </a:spcAft>
              <a:buNone/>
            </a:pPr>
            <a:r>
              <a:rPr lang="en"/>
              <a:t>Access: is it on Crunchyroll? Where can it be streamed, ...piracy?</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105381d7bed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105381d7be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Kyle Gwon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Future work would include gathering and analyzing more metadata of </a:t>
            </a:r>
            <a:r>
              <a:rPr lang="en"/>
              <a:t>these</a:t>
            </a:r>
            <a:r>
              <a:rPr lang="en"/>
              <a:t> shows, and </a:t>
            </a:r>
            <a:r>
              <a:rPr lang="en"/>
              <a:t>examining</a:t>
            </a:r>
            <a:r>
              <a:rPr lang="en"/>
              <a:t> how secondary creation affects popularity and how fans interact with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If I personally learned anything from this analysis I </a:t>
            </a:r>
            <a:r>
              <a:rPr lang="en"/>
              <a:t>found very few titles with just one or two genres. That is, we shouldn’t look at genres as an independent and unique factors but we should consider them as building blocks of genre combinations.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For example, from our logistic regression analysis we saw “Drama” having the highest odd ratio but it also contains such dramatic range of characteristics to describe it and; hence, the flexibility to be combined with other genres. And that was our assumption as to why it was able to have higher odd ratio than Shounen genre.</a:t>
            </a:r>
            <a:endParaRPr/>
          </a:p>
          <a:p>
            <a:pPr indent="0" lvl="0" marL="0" rtl="0" algn="l">
              <a:spcBef>
                <a:spcPts val="0"/>
              </a:spcBef>
              <a:spcAft>
                <a:spcPts val="0"/>
              </a:spcAft>
              <a:buNone/>
            </a:pPr>
            <a:r>
              <a:rPr lang="en"/>
              <a:t>And so, if we were to expand our research, we could study regression analysis on genre combinations and popularity.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062530821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062530821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Kyle Gwon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Finally</a:t>
            </a:r>
            <a:r>
              <a:rPr lang="en"/>
              <a:t>, to answer our research question, none of the factors, both given and derived from this dataset, contributed a </a:t>
            </a:r>
            <a:r>
              <a:rPr lang="en"/>
              <a:t>meaningful</a:t>
            </a:r>
            <a:r>
              <a:rPr lang="en"/>
              <a:t> values to measure or predict a success of anime series.</a:t>
            </a:r>
            <a:endParaRPr/>
          </a:p>
          <a:p>
            <a:pPr indent="0" lvl="0" marL="0" rtl="0" algn="l">
              <a:spcBef>
                <a:spcPts val="0"/>
              </a:spcBef>
              <a:spcAft>
                <a:spcPts val="0"/>
              </a:spcAft>
              <a:buNone/>
            </a:pPr>
            <a:r>
              <a:rPr lang="en"/>
              <a:t>And, therefore, we find this dataset to be more applicable in a casual use rather than correlational analysis.</a:t>
            </a:r>
            <a:endParaRPr/>
          </a:p>
          <a:p>
            <a:pPr indent="0" lvl="0" marL="0" rtl="0" algn="l">
              <a:spcBef>
                <a:spcPts val="0"/>
              </a:spcBef>
              <a:spcAft>
                <a:spcPts val="0"/>
              </a:spcAft>
              <a:buNone/>
            </a:pPr>
            <a:r>
              <a:rPr lang="en"/>
              <a:t>Our research question, however, still seems valid and important to understand both to consumers and workers of entertainment industry to further understand the trend.</a:t>
            </a:r>
            <a:endParaRPr/>
          </a:p>
          <a:p>
            <a:pPr indent="0" lvl="0" marL="0" rtl="0" algn="l">
              <a:spcBef>
                <a:spcPts val="0"/>
              </a:spcBef>
              <a:spcAft>
                <a:spcPts val="0"/>
              </a:spcAft>
              <a:buNone/>
            </a:pPr>
            <a:r>
              <a:rPr lang="en"/>
              <a:t>As for consumers, we should determine the factors that introduce and prolong the interest of the current viewers.</a:t>
            </a:r>
            <a:endParaRPr/>
          </a:p>
          <a:p>
            <a:pPr indent="0" lvl="0" marL="0" rtl="0" algn="l">
              <a:spcBef>
                <a:spcPts val="0"/>
              </a:spcBef>
              <a:spcAft>
                <a:spcPts val="0"/>
              </a:spcAft>
              <a:buNone/>
            </a:pPr>
            <a:r>
              <a:rPr lang="en"/>
              <a:t>And as for </a:t>
            </a:r>
            <a:r>
              <a:rPr lang="en"/>
              <a:t>entertainment workers, </a:t>
            </a:r>
            <a:r>
              <a:rPr lang="en">
                <a:solidFill>
                  <a:schemeClr val="dk1"/>
                </a:solidFill>
              </a:rPr>
              <a:t>understandably, it is difficult to produce new creation every time.</a:t>
            </a:r>
            <a:endParaRPr>
              <a:solidFill>
                <a:schemeClr val="dk1"/>
              </a:solidFill>
            </a:endParaRPr>
          </a:p>
          <a:p>
            <a:pPr indent="0" lvl="0" marL="0" rtl="0" algn="l">
              <a:spcBef>
                <a:spcPts val="0"/>
              </a:spcBef>
              <a:spcAft>
                <a:spcPts val="0"/>
              </a:spcAft>
              <a:buNone/>
            </a:pPr>
            <a:r>
              <a:rPr lang="en"/>
              <a:t>This study can provide them better understanding of the current market, and avoid producing less cliched and more original contents.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our conclusion of our research presentation and thank you for tuning in.</a:t>
            </a:r>
            <a:endParaRPr/>
          </a:p>
          <a:p>
            <a:pPr indent="0" lvl="0" marL="0" rtl="0" algn="l">
              <a:spcBef>
                <a:spcPts val="0"/>
              </a:spcBef>
              <a:spcAft>
                <a:spcPts val="0"/>
              </a:spcAft>
              <a:buNone/>
            </a:pPr>
            <a:r>
              <a:rPr lang="en"/>
              <a:t>And for future references, the literatures we used in our study are available in the next slide.</a:t>
            </a:r>
            <a:endParaRPr/>
          </a:p>
          <a:p>
            <a:pPr indent="-330200" lvl="0" marL="457200" rtl="0" algn="l">
              <a:lnSpc>
                <a:spcPct val="115000"/>
              </a:lnSpc>
              <a:spcBef>
                <a:spcPts val="0"/>
              </a:spcBef>
              <a:spcAft>
                <a:spcPts val="0"/>
              </a:spcAft>
              <a:buClr>
                <a:schemeClr val="lt1"/>
              </a:buClr>
              <a:buSzPts val="1600"/>
              <a:buFont typeface="Red Hat Text"/>
              <a:buChar char="●"/>
            </a:pPr>
            <a:r>
              <a:rPr lang="en" sz="1600">
                <a:solidFill>
                  <a:schemeClr val="lt1"/>
                </a:solidFill>
                <a:latin typeface="Red Hat Text"/>
                <a:ea typeface="Red Hat Text"/>
                <a:cs typeface="Red Hat Text"/>
                <a:sym typeface="Red Hat Text"/>
              </a:rPr>
              <a:t>Are more populated genres rated higher or are they similar to the general population?</a:t>
            </a:r>
            <a:endParaRPr sz="1600">
              <a:solidFill>
                <a:schemeClr val="lt1"/>
              </a:solidFill>
              <a:latin typeface="Red Hat Text"/>
              <a:ea typeface="Red Hat Text"/>
              <a:cs typeface="Red Hat Text"/>
              <a:sym typeface="Red Hat Text"/>
            </a:endParaRPr>
          </a:p>
          <a:p>
            <a:pPr indent="-330200" lvl="0" marL="457200" rtl="0" algn="l">
              <a:lnSpc>
                <a:spcPct val="115000"/>
              </a:lnSpc>
              <a:spcBef>
                <a:spcPts val="0"/>
              </a:spcBef>
              <a:spcAft>
                <a:spcPts val="0"/>
              </a:spcAft>
              <a:buClr>
                <a:schemeClr val="lt1"/>
              </a:buClr>
              <a:buSzPts val="1600"/>
              <a:buFont typeface="Red Hat Text"/>
              <a:buChar char="●"/>
            </a:pPr>
            <a:r>
              <a:rPr lang="en" sz="1600">
                <a:solidFill>
                  <a:schemeClr val="lt1"/>
                </a:solidFill>
                <a:latin typeface="Red Hat Text"/>
                <a:ea typeface="Red Hat Text"/>
                <a:cs typeface="Red Hat Text"/>
                <a:sym typeface="Red Hat Text"/>
              </a:rPr>
              <a:t>Are the independent variables correlated? Will our variables be useful in answering our overarching research question?</a:t>
            </a:r>
            <a:endParaRPr sz="1600">
              <a:solidFill>
                <a:schemeClr val="lt1"/>
              </a:solidFill>
              <a:latin typeface="Red Hat Text"/>
              <a:ea typeface="Red Hat Text"/>
              <a:cs typeface="Red Hat Text"/>
              <a:sym typeface="Red Hat Text"/>
            </a:endParaRPr>
          </a:p>
          <a:p>
            <a:pPr indent="-330200" lvl="0" marL="457200" rtl="0" algn="l">
              <a:lnSpc>
                <a:spcPct val="115000"/>
              </a:lnSpc>
              <a:spcBef>
                <a:spcPts val="0"/>
              </a:spcBef>
              <a:spcAft>
                <a:spcPts val="0"/>
              </a:spcAft>
              <a:buClr>
                <a:schemeClr val="lt1"/>
              </a:buClr>
              <a:buSzPts val="1600"/>
              <a:buFont typeface="Red Hat Text"/>
              <a:buChar char="●"/>
            </a:pPr>
            <a:r>
              <a:rPr lang="en" sz="1600">
                <a:solidFill>
                  <a:schemeClr val="lt1"/>
                </a:solidFill>
                <a:latin typeface="Red Hat Text"/>
                <a:ea typeface="Red Hat Text"/>
                <a:cs typeface="Red Hat Text"/>
                <a:sym typeface="Red Hat Text"/>
              </a:rPr>
              <a:t>Are there other indicators of whether or not an anime will be highly rated?</a:t>
            </a:r>
            <a:endParaRPr/>
          </a:p>
          <a:p>
            <a:pPr indent="-330200" lvl="0" marL="457200" rtl="0" algn="l">
              <a:lnSpc>
                <a:spcPct val="115000"/>
              </a:lnSpc>
              <a:spcBef>
                <a:spcPts val="0"/>
              </a:spcBef>
              <a:spcAft>
                <a:spcPts val="0"/>
              </a:spcAft>
              <a:buClr>
                <a:schemeClr val="lt1"/>
              </a:buClr>
              <a:buSzPts val="1600"/>
              <a:buFont typeface="Red Hat Text"/>
              <a:buChar char="●"/>
            </a:pPr>
            <a:r>
              <a:rPr lang="en" sz="1600">
                <a:solidFill>
                  <a:schemeClr val="lt1"/>
                </a:solidFill>
                <a:latin typeface="Red Hat Text"/>
                <a:ea typeface="Red Hat Text"/>
                <a:cs typeface="Red Hat Text"/>
                <a:sym typeface="Red Hat Text"/>
              </a:rPr>
              <a:t>Are more populated genres rated higher or are they similar to the general population?</a:t>
            </a:r>
            <a:endParaRPr sz="1600">
              <a:solidFill>
                <a:schemeClr val="lt1"/>
              </a:solidFill>
              <a:latin typeface="Red Hat Text"/>
              <a:ea typeface="Red Hat Text"/>
              <a:cs typeface="Red Hat Text"/>
              <a:sym typeface="Red Hat Text"/>
            </a:endParaRPr>
          </a:p>
          <a:p>
            <a:pPr indent="-330200" lvl="0" marL="457200" rtl="0" algn="l">
              <a:lnSpc>
                <a:spcPct val="115000"/>
              </a:lnSpc>
              <a:spcBef>
                <a:spcPts val="0"/>
              </a:spcBef>
              <a:spcAft>
                <a:spcPts val="0"/>
              </a:spcAft>
              <a:buClr>
                <a:schemeClr val="lt1"/>
              </a:buClr>
              <a:buSzPts val="1600"/>
              <a:buFont typeface="Red Hat Text"/>
              <a:buChar char="●"/>
            </a:pPr>
            <a:r>
              <a:rPr lang="en" sz="1600">
                <a:solidFill>
                  <a:schemeClr val="lt1"/>
                </a:solidFill>
                <a:latin typeface="Red Hat Text"/>
                <a:ea typeface="Red Hat Text"/>
                <a:cs typeface="Red Hat Text"/>
                <a:sym typeface="Red Hat Text"/>
              </a:rPr>
              <a:t>Are the independent variables correlated? Will our variables be useful in answering our overarching research question?</a:t>
            </a:r>
            <a:endParaRPr sz="1600">
              <a:solidFill>
                <a:schemeClr val="lt1"/>
              </a:solidFill>
              <a:latin typeface="Red Hat Text"/>
              <a:ea typeface="Red Hat Text"/>
              <a:cs typeface="Red Hat Text"/>
              <a:sym typeface="Red Hat Text"/>
            </a:endParaRPr>
          </a:p>
          <a:p>
            <a:pPr indent="-330200" lvl="0" marL="457200" rtl="0" algn="l">
              <a:lnSpc>
                <a:spcPct val="115000"/>
              </a:lnSpc>
              <a:spcBef>
                <a:spcPts val="0"/>
              </a:spcBef>
              <a:spcAft>
                <a:spcPts val="0"/>
              </a:spcAft>
              <a:buClr>
                <a:schemeClr val="lt1"/>
              </a:buClr>
              <a:buSzPts val="1600"/>
              <a:buFont typeface="Red Hat Text"/>
              <a:buChar char="●"/>
            </a:pPr>
            <a:r>
              <a:rPr lang="en" sz="1600">
                <a:solidFill>
                  <a:schemeClr val="lt1"/>
                </a:solidFill>
                <a:latin typeface="Red Hat Text"/>
                <a:ea typeface="Red Hat Text"/>
                <a:cs typeface="Red Hat Text"/>
                <a:sym typeface="Red Hat Text"/>
              </a:rPr>
              <a:t>Are there other indicators of whether or not an anime will be highly rated?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062530821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062530821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cfea2672a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cfea2672a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0613cdc753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10613cdc753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a:p>
            <a:pPr indent="-298450" lvl="0" marL="457200" rtl="0" algn="l">
              <a:lnSpc>
                <a:spcPct val="115000"/>
              </a:lnSpc>
              <a:spcBef>
                <a:spcPts val="0"/>
              </a:spcBef>
              <a:spcAft>
                <a:spcPts val="0"/>
              </a:spcAft>
              <a:buSzPts val="1100"/>
              <a:buChar char="●"/>
            </a:pPr>
            <a:r>
              <a:rPr lang="en">
                <a:solidFill>
                  <a:schemeClr val="dk1"/>
                </a:solidFill>
              </a:rPr>
              <a:t>Although it might seem strange to conduct a data science project on anime, our work actually comes at an opportune time. For the past few years, there has been a large growth in the appeal and popularity of anime outside of Japan. For example, the film, </a:t>
            </a:r>
            <a:r>
              <a:rPr i="1" lang="en">
                <a:solidFill>
                  <a:schemeClr val="dk1"/>
                </a:solidFill>
              </a:rPr>
              <a:t>My Hero Academia: World Heroes’ Mission, </a:t>
            </a:r>
            <a:r>
              <a:rPr lang="en">
                <a:solidFill>
                  <a:schemeClr val="dk1"/>
                </a:solidFill>
              </a:rPr>
              <a:t>received a red carpet premiere on its opening night in the United States. In addition, there has been increased scholarly attention on how to predict the success of future releases from the entertainment industry, including anime. However, while other scholars research factors that affect a film’s or series’ monetary success, we chose to focus on identifying factors that influence an anime series’ popularity. </a:t>
            </a:r>
            <a:r>
              <a:rPr lang="en"/>
              <a:t> </a:t>
            </a:r>
            <a:endParaRPr/>
          </a:p>
          <a:p>
            <a:pPr indent="-298450" lvl="0" marL="457200" rtl="0" algn="l">
              <a:spcBef>
                <a:spcPts val="0"/>
              </a:spcBef>
              <a:spcAft>
                <a:spcPts val="0"/>
              </a:spcAft>
              <a:buSzPts val="1100"/>
              <a:buChar char="●"/>
            </a:pPr>
            <a:r>
              <a:rPr lang="en"/>
              <a:t>Popular anime series include </a:t>
            </a:r>
            <a:r>
              <a:rPr i="1" lang="en"/>
              <a:t>My Hero Academia, Demon Slayer, One Piece, Attack on Titan, </a:t>
            </a:r>
            <a:r>
              <a:rPr lang="en"/>
              <a:t>and </a:t>
            </a:r>
            <a:r>
              <a:rPr i="1" lang="en"/>
              <a:t>Black Clover</a:t>
            </a:r>
            <a:r>
              <a:rPr lang="en"/>
              <a:t>. Crucially, most popular anime series tend to fall under the </a:t>
            </a:r>
            <a:r>
              <a:rPr i="1" lang="en"/>
              <a:t>shonen </a:t>
            </a:r>
            <a:r>
              <a:rPr lang="en"/>
              <a:t>/ </a:t>
            </a:r>
            <a:r>
              <a:rPr i="1" lang="en"/>
              <a:t>shounen </a:t>
            </a:r>
            <a:r>
              <a:rPr lang="en"/>
              <a:t>(“teenage boy”) genre. Thus, based on this and on our personal experiences with anime, we predict that animes under the </a:t>
            </a:r>
            <a:r>
              <a:rPr i="1" lang="en"/>
              <a:t>shonen </a:t>
            </a:r>
            <a:r>
              <a:rPr lang="en"/>
              <a:t>/ </a:t>
            </a:r>
            <a:r>
              <a:rPr i="1" lang="en"/>
              <a:t>shounen </a:t>
            </a:r>
            <a:r>
              <a:rPr lang="en"/>
              <a:t>genre will be the most popular.</a:t>
            </a:r>
            <a:endParaRPr/>
          </a:p>
          <a:p>
            <a:pPr indent="-298450" lvl="0" marL="457200" rtl="0" algn="l">
              <a:spcBef>
                <a:spcPts val="0"/>
              </a:spcBef>
              <a:spcAft>
                <a:spcPts val="0"/>
              </a:spcAft>
              <a:buSzPts val="1100"/>
              <a:buChar char="●"/>
            </a:pPr>
            <a:r>
              <a:rPr lang="en"/>
              <a:t>Before we discuss how we identified and analyzed the factors that influence an anime series’ popularity, I’ll pass it over to Faadil to share how our work fits in with the research conduct by other scholars.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06253082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062530821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Faadil</a:t>
            </a:r>
            <a:endParaRPr/>
          </a:p>
          <a:p>
            <a:pPr indent="-298450" lvl="0" marL="457200" rtl="0" algn="l">
              <a:spcBef>
                <a:spcPts val="0"/>
              </a:spcBef>
              <a:spcAft>
                <a:spcPts val="0"/>
              </a:spcAft>
              <a:buSzPts val="1100"/>
              <a:buChar char="●"/>
            </a:pPr>
            <a:r>
              <a:rPr lang="en"/>
              <a:t>Many researchers have looked into the popularity of various media - movies tv shows and more. Typically, these researchers take data from secondhand sources like IMDb and use the aggregated data in machine learning algorithms to predict popularity. (ONE)</a:t>
            </a:r>
            <a:endParaRPr/>
          </a:p>
          <a:p>
            <a:pPr indent="-298450" lvl="0" marL="457200" rtl="0" algn="l">
              <a:spcBef>
                <a:spcPts val="0"/>
              </a:spcBef>
              <a:spcAft>
                <a:spcPts val="0"/>
              </a:spcAft>
              <a:buSzPts val="1100"/>
              <a:buChar char="●"/>
            </a:pPr>
            <a:r>
              <a:rPr lang="en"/>
              <a:t>Personally, our group used similar methods, taking data from MyAnimeList (a website like IMDb but for anime). Our focus was on the “Overall Score” of each anime, as that was how we defined popularity in our paper. (TWO)</a:t>
            </a:r>
            <a:endParaRPr/>
          </a:p>
          <a:p>
            <a:pPr indent="-298450" lvl="0" marL="457200" rtl="0" algn="l">
              <a:spcBef>
                <a:spcPts val="0"/>
              </a:spcBef>
              <a:spcAft>
                <a:spcPts val="0"/>
              </a:spcAft>
              <a:buSzPts val="1100"/>
              <a:buChar char="●"/>
            </a:pPr>
            <a:r>
              <a:rPr lang="en"/>
              <a:t>One </a:t>
            </a:r>
            <a:r>
              <a:rPr lang="en"/>
              <a:t>article</a:t>
            </a:r>
            <a:r>
              <a:rPr lang="en"/>
              <a:t> (“</a:t>
            </a:r>
            <a:r>
              <a:rPr lang="en">
                <a:solidFill>
                  <a:schemeClr val="dk1"/>
                </a:solidFill>
              </a:rPr>
              <a:t>Prediction of anime series' success using sentiment analysis and deep learning.”) actually pulled data from the same source as we did, so we found that article to be of particular interest. However, the authors of that piece used neural networks to categorize reviews into “positive” and “negative”, which was a bit more complex than our group could really manage. So we took a relatively more simple variable (numerical score) to determine whether people felt positively or negatively about the anime. (THREE)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Other sources examined the benefits and shortcomings of various machine learning Al.</a:t>
            </a:r>
            <a:endParaRPr>
              <a:solidFill>
                <a:schemeClr val="dk1"/>
              </a:solidFill>
            </a:endParaRPr>
          </a:p>
          <a:p>
            <a:pPr indent="-292100" lvl="0" marL="457200" rtl="0" algn="just">
              <a:spcBef>
                <a:spcPts val="0"/>
              </a:spcBef>
              <a:spcAft>
                <a:spcPts val="0"/>
              </a:spcAft>
              <a:buClr>
                <a:schemeClr val="dk1"/>
              </a:buClr>
              <a:buSzPts val="1000"/>
              <a:buChar char="●"/>
            </a:pPr>
            <a:r>
              <a:rPr lang="en">
                <a:solidFill>
                  <a:schemeClr val="dk1"/>
                </a:solidFill>
              </a:rPr>
              <a:t>Similarly, AlSulaim and Qamar (2021) applied deep learning methods to process sentiment analysis, and predict an anime series’ success. Meanwhile, Cho et al. (2017) showed that anime consumers want recommendations for new series to watch, but encounter difficulty in finding them. Although each of these scholars used different techniques to uncover their findings, they all collected, normalized, and processed data on either films or anime to predict future popularity and consumers’ interest in their respective media. We modeled our own data analysis of anime based on the research conducted by these scholars.</a:t>
            </a:r>
            <a:endParaRPr>
              <a:solidFill>
                <a:schemeClr val="dk1"/>
              </a:solidFill>
            </a:endParaRPr>
          </a:p>
          <a:p>
            <a:pPr indent="-292100" lvl="0" marL="457200" rtl="0" algn="just">
              <a:spcBef>
                <a:spcPts val="0"/>
              </a:spcBef>
              <a:spcAft>
                <a:spcPts val="0"/>
              </a:spcAft>
              <a:buClr>
                <a:schemeClr val="dk1"/>
              </a:buClr>
              <a:buSzPts val="1000"/>
              <a:buChar char="●"/>
            </a:pPr>
            <a:r>
              <a:rPr lang="en">
                <a:solidFill>
                  <a:schemeClr val="dk1"/>
                </a:solidFill>
              </a:rPr>
              <a:t>Having found our own place within recent scholarship, we can now construct our research question: “Can we determine the factors that influence an anime’s popularity using data from an user-generated website?” This research is to determine if it is possible to use similar methods used by previous researchers to determine the popularity of anime among viewers based on a variety of data points and to study what data points might be important when predicting an anime’s popularity.</a:t>
            </a:r>
            <a:endParaRPr>
              <a:solidFill>
                <a:schemeClr val="dk1"/>
              </a:solidFill>
            </a:endParaRPr>
          </a:p>
          <a:p>
            <a:pPr indent="-292100" lvl="0" marL="457200" rtl="0" algn="just">
              <a:spcBef>
                <a:spcPts val="0"/>
              </a:spcBef>
              <a:spcAft>
                <a:spcPts val="0"/>
              </a:spcAft>
              <a:buClr>
                <a:schemeClr val="dk1"/>
              </a:buClr>
              <a:buSzPts val="1000"/>
              <a:buChar char="●"/>
            </a:pPr>
            <a:r>
              <a:rPr lang="en">
                <a:solidFill>
                  <a:schemeClr val="dk1"/>
                </a:solidFill>
              </a:rPr>
              <a:t>Based on preliminary knowledge and experience, it seems likely that genre will have an effect on the popularity of a given anime. In particular, animes under the “shounen” (“teen male” - generally characterized as action and adventure) genre will be generally more popular among consumers. (FOUR)</a:t>
            </a:r>
            <a:endParaRPr>
              <a:solidFill>
                <a:schemeClr val="dk1"/>
              </a:solidFill>
            </a:endParaRPr>
          </a:p>
          <a:p>
            <a:pPr indent="0" lvl="0" marL="0" rtl="0" algn="just">
              <a:spcBef>
                <a:spcPts val="0"/>
              </a:spcBef>
              <a:spcAft>
                <a:spcPts val="0"/>
              </a:spcAft>
              <a:buNone/>
            </a:pPr>
            <a:r>
              <a:t/>
            </a:r>
            <a:endParaRPr>
              <a:solidFill>
                <a:schemeClr val="dk1"/>
              </a:solidFill>
            </a:endParaRPr>
          </a:p>
          <a:p>
            <a:pPr indent="0" lvl="0" marL="0" rtl="0" algn="just">
              <a:spcBef>
                <a:spcPts val="0"/>
              </a:spcBef>
              <a:spcAft>
                <a:spcPts val="0"/>
              </a:spcAft>
              <a:buNone/>
            </a:pPr>
            <a:r>
              <a:rPr lang="en">
                <a:solidFill>
                  <a:schemeClr val="dk1"/>
                </a:solidFill>
              </a:rPr>
              <a:t>So after full understanding our lit review and grasping a better comprehension of the popularity of anime, Tess will convey our research questions and </a:t>
            </a:r>
            <a:r>
              <a:rPr lang="en">
                <a:solidFill>
                  <a:schemeClr val="dk1"/>
                </a:solidFill>
              </a:rPr>
              <a:t>describe our thought processes.</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062530821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062530821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Tess</a:t>
            </a:r>
            <a:endParaRPr/>
          </a:p>
          <a:p>
            <a:pPr indent="0" lvl="0" marL="0" rtl="0" algn="l">
              <a:spcBef>
                <a:spcPts val="0"/>
              </a:spcBef>
              <a:spcAft>
                <a:spcPts val="0"/>
              </a:spcAft>
              <a:buNone/>
            </a:pPr>
            <a:r>
              <a:rPr lang="en"/>
              <a:t>“The </a:t>
            </a:r>
            <a:r>
              <a:rPr lang="en"/>
              <a:t>overarching</a:t>
            </a:r>
            <a:r>
              <a:rPr lang="en"/>
              <a:t> question we hoped to answer with our </a:t>
            </a:r>
            <a:r>
              <a:rPr lang="en"/>
              <a:t>research</a:t>
            </a:r>
            <a:r>
              <a:rPr lang="en"/>
              <a:t> was ‘Can we determine the factors that influence an anime series’ popularity using user-generated data from an online database?’ We all enjoy anime in this group, so we wanted to see if we could determine what upcoming animes held the potential to blow up in popularity before they actually came out. (This is often done non-scientifically by looking at a variety of factors, wanted to test if there was a reliable way to do so).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part of our topic, we had to develop a few other research questions before we could answer the overarching one. First, we wanted to see if there was an obvious bias toward the more populated genres (i.e., the genres that had the most anime series), or if they’re generally similar to the population.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Then, we had to test to see if the independent variables would be useful in answering the overarching research question, as highly correlated variables could make our results fairly meaningless.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With all of these questions lined up, we attempted to use a multitude of variables to determine if there was a correlation between any of them and the overall score of an anime series.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05381d7bed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105381d7be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Tess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We pulled our data from the “Anime Recommendation Database” from Kaggle. This dataset scraped data from a database website specifically for anime called “MyAnimeList”. This dataset contained information like the genre(s) of the anime, the original source material, what studio(s) were involved in production, the overall score users of this website gave the series, and the various lists the users of this websites added the series to.</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Pandas  -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Read in csv file.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Checking the unique genres and the number of animes associated with each unique genre.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Separate the data into dataframes based on genre.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To do so, we created a Boolean, where if an anime listed a genre, we would give it the designation “1” and if it did not list the genre, it would have a “0.”</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Then, every anime that had a “1” in a genre would be added to the genre’s dataframe.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As such, many animes were double counted, but there was no way to determine how strongly the anime aligned with the genre.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Checking Measures of Central Tendency of each dataframe versus the general population.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Seaborn and Mathplotlib -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Visualize measures of central tendency with boxplots.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Show figures.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Numpy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Calculating odds ratios.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Statsmodels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To look at summary of Linear Regression.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 Sklearn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To look at summary of Logistic Regression.</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05381d7be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05381d7b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Frank</a:t>
            </a:r>
            <a:endParaRPr/>
          </a:p>
          <a:p>
            <a:pPr indent="0" lvl="0" marL="0" rtl="0" algn="l">
              <a:spcBef>
                <a:spcPts val="0"/>
              </a:spcBef>
              <a:spcAft>
                <a:spcPts val="0"/>
              </a:spcAft>
              <a:buNone/>
            </a:pPr>
            <a:r>
              <a:rPr lang="en"/>
              <a:t>We used pandas to find the correlation.</a:t>
            </a:r>
            <a:endParaRPr/>
          </a:p>
          <a:p>
            <a:pPr indent="0" lvl="0" marL="0" rtl="0" algn="l">
              <a:spcBef>
                <a:spcPts val="0"/>
              </a:spcBef>
              <a:spcAft>
                <a:spcPts val="0"/>
              </a:spcAft>
              <a:buNone/>
            </a:pPr>
            <a:r>
              <a:rPr lang="en"/>
              <a:t>Variables we are working with:</a:t>
            </a:r>
            <a:endParaRPr/>
          </a:p>
          <a:p>
            <a:pPr indent="-298450" lvl="0" marL="457200" rtl="0" algn="l">
              <a:spcBef>
                <a:spcPts val="0"/>
              </a:spcBef>
              <a:spcAft>
                <a:spcPts val="0"/>
              </a:spcAft>
              <a:buSzPts val="1100"/>
              <a:buChar char="●"/>
            </a:pPr>
            <a:r>
              <a:rPr lang="en"/>
              <a:t>Genres (not correlated to score).</a:t>
            </a:r>
            <a:endParaRPr/>
          </a:p>
          <a:p>
            <a:pPr indent="-298450" lvl="0" marL="457200" rtl="0" algn="l">
              <a:spcBef>
                <a:spcPts val="0"/>
              </a:spcBef>
              <a:spcAft>
                <a:spcPts val="0"/>
              </a:spcAft>
              <a:buSzPts val="1100"/>
              <a:buChar char="●"/>
            </a:pPr>
            <a:r>
              <a:rPr lang="en"/>
              <a:t>Episodes, members, favorites (correlated to score).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062530821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062530821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Faadil</a:t>
            </a:r>
            <a:endParaRPr/>
          </a:p>
          <a:p>
            <a:pPr indent="-298450" lvl="0" marL="457200" rtl="0" algn="just">
              <a:spcBef>
                <a:spcPts val="0"/>
              </a:spcBef>
              <a:spcAft>
                <a:spcPts val="0"/>
              </a:spcAft>
              <a:buClr>
                <a:schemeClr val="dk1"/>
              </a:buClr>
              <a:buSzPts val="1100"/>
              <a:buChar char="●"/>
            </a:pPr>
            <a:r>
              <a:rPr lang="en">
                <a:solidFill>
                  <a:schemeClr val="dk1"/>
                </a:solidFill>
              </a:rPr>
              <a:t>Genre is categorical data and, as such, difficult to use for prediction. </a:t>
            </a:r>
            <a:endParaRPr>
              <a:solidFill>
                <a:schemeClr val="dk1"/>
              </a:solidFill>
            </a:endParaRPr>
          </a:p>
          <a:p>
            <a:pPr indent="-298450" lvl="0" marL="457200" rtl="0" algn="just">
              <a:spcBef>
                <a:spcPts val="0"/>
              </a:spcBef>
              <a:spcAft>
                <a:spcPts val="0"/>
              </a:spcAft>
              <a:buClr>
                <a:schemeClr val="dk1"/>
              </a:buClr>
              <a:buSzPts val="1100"/>
              <a:buChar char="●"/>
            </a:pPr>
            <a:r>
              <a:rPr lang="en">
                <a:solidFill>
                  <a:schemeClr val="dk1"/>
                </a:solidFill>
              </a:rPr>
              <a:t>Once genres were divided into dataframes, we then used the Seaborn package and created box plots against the entire population and used Pandas to calculate each genre’s median score (i.e., median popularity), as well as the 75th and 25th quartile score.</a:t>
            </a:r>
            <a:endParaRPr>
              <a:solidFill>
                <a:schemeClr val="dk1"/>
              </a:solidFill>
            </a:endParaRPr>
          </a:p>
          <a:p>
            <a:pPr indent="-298450" lvl="0" marL="457200" rtl="0" algn="just">
              <a:spcBef>
                <a:spcPts val="0"/>
              </a:spcBef>
              <a:spcAft>
                <a:spcPts val="0"/>
              </a:spcAft>
              <a:buClr>
                <a:schemeClr val="dk1"/>
              </a:buClr>
              <a:buSzPts val="1100"/>
              <a:buChar char="●"/>
            </a:pPr>
            <a:r>
              <a:rPr lang="en">
                <a:solidFill>
                  <a:schemeClr val="dk1"/>
                </a:solidFill>
              </a:rPr>
              <a:t>This process was repeated for each genre until all 10 genres had been compared against the population. </a:t>
            </a:r>
            <a:endParaRPr/>
          </a:p>
          <a:p>
            <a:pPr indent="-298450" lvl="0" marL="457200" rtl="0" algn="just">
              <a:spcBef>
                <a:spcPts val="0"/>
              </a:spcBef>
              <a:spcAft>
                <a:spcPts val="0"/>
              </a:spcAft>
              <a:buClr>
                <a:schemeClr val="dk1"/>
              </a:buClr>
              <a:buSzPts val="1100"/>
              <a:buChar char="●"/>
            </a:pPr>
            <a:r>
              <a:rPr lang="en">
                <a:solidFill>
                  <a:schemeClr val="dk1"/>
                </a:solidFill>
              </a:rPr>
              <a:t>There doesn’t seem to be much significance to the genres, and it would be irresponsible to use this data in any predictive senses. </a:t>
            </a:r>
            <a:endParaRPr>
              <a:solidFill>
                <a:schemeClr val="dk1"/>
              </a:solidFill>
            </a:endParaRPr>
          </a:p>
          <a:p>
            <a:pPr indent="0" lvl="0" marL="457200" rtl="0" algn="just">
              <a:spcBef>
                <a:spcPts val="0"/>
              </a:spcBef>
              <a:spcAft>
                <a:spcPts val="0"/>
              </a:spcAft>
              <a:buNone/>
            </a:pPr>
            <a:r>
              <a:t/>
            </a:r>
            <a:endParaRPr>
              <a:solidFill>
                <a:schemeClr val="dk1"/>
              </a:solidFill>
            </a:endParaRPr>
          </a:p>
          <a:p>
            <a:pPr indent="-298450" lvl="0" marL="457200" rtl="0" algn="just">
              <a:spcBef>
                <a:spcPts val="0"/>
              </a:spcBef>
              <a:spcAft>
                <a:spcPts val="0"/>
              </a:spcAft>
              <a:buClr>
                <a:schemeClr val="dk1"/>
              </a:buClr>
              <a:buSzPts val="1100"/>
              <a:buChar char="●"/>
            </a:pPr>
            <a:r>
              <a:rPr lang="en">
                <a:solidFill>
                  <a:schemeClr val="dk1"/>
                </a:solidFill>
              </a:rPr>
              <a:t>As predicted, the “Shounen” genre is the most highly rated, though more “shoujo” (“teen girl”) genres like “School,” “Romance,” and “Slice of Life” are rated higher than more typical shounen genres of “Action” and “Adventure.” </a:t>
            </a:r>
            <a:r>
              <a:rPr lang="en">
                <a:solidFill>
                  <a:srgbClr val="191919"/>
                </a:solidFill>
              </a:rPr>
              <a:t>It’s more accurate to say that the Shounen genre is most often rated highly, though genres under that umbrella, like Action and Adventure, aren’t necessarily as highly rated.</a:t>
            </a:r>
            <a:endParaRPr>
              <a:solidFill>
                <a:srgbClr val="191919"/>
              </a:solidFill>
            </a:endParaRPr>
          </a:p>
          <a:p>
            <a:pPr indent="0" lvl="0" marL="457200" rtl="0" algn="just">
              <a:spcBef>
                <a:spcPts val="0"/>
              </a:spcBef>
              <a:spcAft>
                <a:spcPts val="0"/>
              </a:spcAft>
              <a:buNone/>
            </a:pPr>
            <a:r>
              <a:t/>
            </a:r>
            <a:endParaRPr>
              <a:solidFill>
                <a:srgbClr val="191919"/>
              </a:solidFill>
            </a:endParaRPr>
          </a:p>
          <a:p>
            <a:pPr indent="0" lvl="0" marL="0" rtl="0" algn="just">
              <a:spcBef>
                <a:spcPts val="0"/>
              </a:spcBef>
              <a:spcAft>
                <a:spcPts val="0"/>
              </a:spcAft>
              <a:buNone/>
            </a:pPr>
            <a:r>
              <a:rPr lang="en">
                <a:solidFill>
                  <a:schemeClr val="dk1"/>
                </a:solidFill>
              </a:rPr>
              <a:t>The more pop </a:t>
            </a:r>
            <a:r>
              <a:rPr lang="en">
                <a:solidFill>
                  <a:schemeClr val="dk1"/>
                </a:solidFill>
              </a:rPr>
              <a:t>genres</a:t>
            </a:r>
            <a:r>
              <a:rPr lang="en">
                <a:solidFill>
                  <a:schemeClr val="dk1"/>
                </a:solidFill>
              </a:rPr>
              <a:t> tend to be higher rated than the other genres, so Frank will provide a deeper analysis of the </a:t>
            </a:r>
            <a:r>
              <a:rPr lang="en">
                <a:solidFill>
                  <a:schemeClr val="dk1"/>
                </a:solidFill>
              </a:rPr>
              <a:t>correlation</a:t>
            </a:r>
            <a:r>
              <a:rPr lang="en">
                <a:solidFill>
                  <a:schemeClr val="dk1"/>
                </a:solidFill>
              </a:rPr>
              <a:t> between the independent variables.</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05381d7be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05381d7be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Andrew</a:t>
            </a:r>
            <a:endParaRPr/>
          </a:p>
          <a:p>
            <a:pPr indent="-298450" lvl="0" marL="457200" rtl="0" algn="l">
              <a:spcBef>
                <a:spcPts val="0"/>
              </a:spcBef>
              <a:spcAft>
                <a:spcPts val="0"/>
              </a:spcAft>
              <a:buSzPts val="1100"/>
              <a:buChar char="●"/>
            </a:pPr>
            <a:r>
              <a:rPr lang="en"/>
              <a:t>One method we took to answering our research question was to run a multivariable linear regression model. Specifically, we used the data from the “Member,” “Favorites,” “Completed,” and “Dropped” columns as our independent variables. Meanwhile, the data from the “Score” column acted as out dependent variable. Although Python and the Statsmodel Module were able to produce an output for our multivariable linear regression model, this statistical method ultimately proved unusable for a few reasons. </a:t>
            </a:r>
            <a:endParaRPr/>
          </a:p>
          <a:p>
            <a:pPr indent="-298450" lvl="0" marL="457200" rtl="0" algn="l">
              <a:spcBef>
                <a:spcPts val="0"/>
              </a:spcBef>
              <a:spcAft>
                <a:spcPts val="0"/>
              </a:spcAft>
              <a:buSzPts val="1100"/>
              <a:buChar char="●"/>
            </a:pPr>
            <a:r>
              <a:rPr lang="en"/>
              <a:t>First, statistically speaking, our score of r^2 = 0.231 means that the relationship among our independent variables to our dependent variable of “Score” is weak. However, because we are interacting with data based on human behavior, this means that our r^2 value will be low. </a:t>
            </a:r>
            <a:r>
              <a:rPr lang="en">
                <a:solidFill>
                  <a:schemeClr val="dk1"/>
                </a:solidFill>
              </a:rPr>
              <a:t>This makes it hard to gauge the true strength of the relationship among our independent variables to “Score.”</a:t>
            </a:r>
            <a:r>
              <a:rPr lang="en"/>
              <a:t> </a:t>
            </a:r>
            <a:endParaRPr/>
          </a:p>
          <a:p>
            <a:pPr indent="-298450" lvl="0" marL="457200" rtl="0" algn="l">
              <a:spcBef>
                <a:spcPts val="0"/>
              </a:spcBef>
              <a:spcAft>
                <a:spcPts val="0"/>
              </a:spcAft>
              <a:buSzPts val="1100"/>
              <a:buChar char="●"/>
            </a:pPr>
            <a:r>
              <a:rPr lang="en"/>
              <a:t>Second, as Frank showed earlier, there is a strong degree of multicollinearity among our </a:t>
            </a:r>
            <a:r>
              <a:rPr lang="en"/>
              <a:t>independent</a:t>
            </a:r>
            <a:r>
              <a:rPr lang="en"/>
              <a:t> variables. We received additional confirmation of this after running our multivariable linear regression model, as seen in Note 2 in Table 2. Thus, this issue make running any linear regression analyses invalid because these tests assume no multicollinearity. </a:t>
            </a:r>
            <a:endParaRPr/>
          </a:p>
          <a:p>
            <a:pPr indent="-298450" lvl="0" marL="457200" rtl="0" algn="l">
              <a:spcBef>
                <a:spcPts val="0"/>
              </a:spcBef>
              <a:spcAft>
                <a:spcPts val="0"/>
              </a:spcAft>
              <a:buSzPts val="1100"/>
              <a:buChar char="●"/>
            </a:pPr>
            <a:r>
              <a:rPr lang="en"/>
              <a:t>All in all, we cannot use multivariable linear regression to </a:t>
            </a:r>
            <a:r>
              <a:rPr lang="en"/>
              <a:t>predict </a:t>
            </a:r>
            <a:r>
              <a:rPr lang="en"/>
              <a:t>an anime series’ popularity accurately.</a:t>
            </a:r>
            <a:endParaRPr/>
          </a:p>
          <a:p>
            <a:pPr indent="-298450" lvl="0" marL="457200" rtl="0" algn="l">
              <a:spcBef>
                <a:spcPts val="0"/>
              </a:spcBef>
              <a:spcAft>
                <a:spcPts val="0"/>
              </a:spcAft>
              <a:buSzPts val="1100"/>
              <a:buChar char="●"/>
            </a:pPr>
            <a:r>
              <a:rPr lang="en"/>
              <a:t>Although we were unable to use multivariable linear regression to analyze our data successfully, I’ll pass it over to Kyle, so that he can talk about another statistical method that we used in our research.</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053a340c00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053a340c00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Kyle Gwon</a:t>
            </a:r>
            <a:endParaRPr/>
          </a:p>
          <a:p>
            <a:pPr indent="0" lvl="0" marL="0" rtl="0" algn="l">
              <a:spcBef>
                <a:spcPts val="0"/>
              </a:spcBef>
              <a:spcAft>
                <a:spcPts val="0"/>
              </a:spcAft>
              <a:buNone/>
            </a:pPr>
            <a:r>
              <a:rPr lang="en" u="sng"/>
              <a:t>We ran a code to find top ten genres that appeared the most and created new columns according to each genres in our dataframe, 1 being present, and 0 being absent.</a:t>
            </a:r>
            <a:endParaRPr u="sng"/>
          </a:p>
          <a:p>
            <a:pPr indent="0" lvl="0" marL="0" rtl="0" algn="l">
              <a:spcBef>
                <a:spcPts val="0"/>
              </a:spcBef>
              <a:spcAft>
                <a:spcPts val="0"/>
              </a:spcAft>
              <a:buNone/>
            </a:pPr>
            <a:r>
              <a:rPr lang="en" u="sng"/>
              <a:t>Because whether a genre is included in a certain title is a binary type of data we could not run a linear regression expecting a </a:t>
            </a:r>
            <a:r>
              <a:rPr lang="en" u="sng"/>
              <a:t>reasonable</a:t>
            </a:r>
            <a:r>
              <a:rPr lang="en" u="sng"/>
              <a:t> outcome; </a:t>
            </a:r>
            <a:endParaRPr u="sng"/>
          </a:p>
          <a:p>
            <a:pPr indent="0" lvl="0" marL="0" rtl="0" algn="l">
              <a:spcBef>
                <a:spcPts val="0"/>
              </a:spcBef>
              <a:spcAft>
                <a:spcPts val="0"/>
              </a:spcAft>
              <a:buNone/>
            </a:pPr>
            <a:r>
              <a:rPr lang="en" u="sng"/>
              <a:t>When we tried, we got a graph </a:t>
            </a:r>
            <a:r>
              <a:rPr lang="en" u="sng"/>
              <a:t>resembling an H which only makes sense as there exists only two values in the independent variable. </a:t>
            </a:r>
            <a:endParaRPr u="sng"/>
          </a:p>
          <a:p>
            <a:pPr indent="0" lvl="0" marL="0" rtl="0" algn="l">
              <a:spcBef>
                <a:spcPts val="0"/>
              </a:spcBef>
              <a:spcAft>
                <a:spcPts val="0"/>
              </a:spcAft>
              <a:buNone/>
            </a:pPr>
            <a:r>
              <a:rPr lang="en" u="sng"/>
              <a:t>And therefore</a:t>
            </a:r>
            <a:endParaRPr u="sng"/>
          </a:p>
          <a:p>
            <a:pPr indent="0" lvl="0" marL="0" rtl="0" algn="l">
              <a:spcBef>
                <a:spcPts val="0"/>
              </a:spcBef>
              <a:spcAft>
                <a:spcPts val="0"/>
              </a:spcAft>
              <a:buNone/>
            </a:pPr>
            <a:r>
              <a:t/>
            </a:r>
            <a:endParaRPr/>
          </a:p>
          <a:p>
            <a:pPr indent="0" lvl="0" marL="0" rtl="0" algn="l">
              <a:spcBef>
                <a:spcPts val="0"/>
              </a:spcBef>
              <a:spcAft>
                <a:spcPts val="0"/>
              </a:spcAft>
              <a:buNone/>
            </a:pPr>
            <a:r>
              <a:rPr lang="en"/>
              <a:t>we found the logistic regression the most appropriate model and made dependent variable the top ten most appeared genres and </a:t>
            </a:r>
            <a:endParaRPr/>
          </a:p>
          <a:p>
            <a:pPr indent="0" lvl="0" marL="0" rtl="0" algn="l">
              <a:spcBef>
                <a:spcPts val="0"/>
              </a:spcBef>
              <a:spcAft>
                <a:spcPts val="0"/>
              </a:spcAft>
              <a:buNone/>
            </a:pPr>
            <a:r>
              <a:rPr lang="en"/>
              <a:t>The independent variable called “good”, which scored the overall score of 7 and above. And this is the result that surprised us.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 are two </a:t>
            </a:r>
            <a:r>
              <a:rPr lang="en"/>
              <a:t>takeaways from this regression analysis that, genres alone are not the best factors to describe high scoring animes as the low pseudo R^2 shows.</a:t>
            </a:r>
            <a:endParaRPr/>
          </a:p>
          <a:p>
            <a:pPr indent="0" lvl="0" marL="0" rtl="0" algn="l">
              <a:spcBef>
                <a:spcPts val="0"/>
              </a:spcBef>
              <a:spcAft>
                <a:spcPts val="0"/>
              </a:spcAft>
              <a:buNone/>
            </a:pPr>
            <a:r>
              <a:rPr lang="en"/>
              <a:t>And from our hypothesis we assumed that the Shounen genre would be the most </a:t>
            </a:r>
            <a:r>
              <a:rPr lang="en"/>
              <a:t>dominant as success determinant factor, but it isn’t which is shown in the odd ratios.</a:t>
            </a:r>
            <a:endParaRPr/>
          </a:p>
          <a:p>
            <a:pPr indent="0" lvl="0" marL="0" rtl="0" algn="l">
              <a:spcBef>
                <a:spcPts val="0"/>
              </a:spcBef>
              <a:spcAft>
                <a:spcPts val="0"/>
              </a:spcAft>
              <a:buNone/>
            </a:pPr>
            <a:r>
              <a:rPr lang="en"/>
              <a:t>There are four of the ten genres that has odd ratios higher than 2, and of those Shounen placed in second after Drama.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And now I’ll pass it on to Frank to talk about limitations we experienced from this study.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1" y="4"/>
            <a:ext cx="9144003" cy="5143493"/>
          </a:xfrm>
          <a:prstGeom prst="rect">
            <a:avLst/>
          </a:prstGeom>
          <a:noFill/>
          <a:ln>
            <a:noFill/>
          </a:ln>
        </p:spPr>
      </p:pic>
      <p:sp>
        <p:nvSpPr>
          <p:cNvPr id="10" name="Google Shape;10;p2"/>
          <p:cNvSpPr txBox="1"/>
          <p:nvPr>
            <p:ph type="ctrTitle"/>
          </p:nvPr>
        </p:nvSpPr>
        <p:spPr>
          <a:xfrm>
            <a:off x="1169700" y="867400"/>
            <a:ext cx="6804600" cy="1447800"/>
          </a:xfrm>
          <a:prstGeom prst="rect">
            <a:avLst/>
          </a:prstGeom>
          <a:effectLst>
            <a:outerShdw blurRad="85725" rotWithShape="0" algn="bl">
              <a:schemeClr val="accent2"/>
            </a:outerShdw>
          </a:effectLst>
        </p:spPr>
        <p:txBody>
          <a:bodyPr anchorCtr="0" anchor="ctr" bIns="0" lIns="0" spcFirstLastPara="1" rIns="0" wrap="square" tIns="0">
            <a:noAutofit/>
          </a:bodyPr>
          <a:lstStyle>
            <a:lvl1pPr lvl="0">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1169700" y="2447150"/>
            <a:ext cx="5110200" cy="348300"/>
          </a:xfrm>
          <a:prstGeom prst="rect">
            <a:avLst/>
          </a:prstGeom>
        </p:spPr>
        <p:txBody>
          <a:bodyPr anchorCtr="0" anchor="t" bIns="0" lIns="0" spcFirstLastPara="1" rIns="0" wrap="square" tIns="0">
            <a:noAutofit/>
          </a:bodyPr>
          <a:lstStyle>
            <a:lvl1pPr lvl="0">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pic>
        <p:nvPicPr>
          <p:cNvPr id="90" name="Google Shape;90;p11"/>
          <p:cNvPicPr preferRelativeResize="0"/>
          <p:nvPr/>
        </p:nvPicPr>
        <p:blipFill>
          <a:blip r:embed="rId2">
            <a:alphaModFix/>
          </a:blip>
          <a:stretch>
            <a:fillRect/>
          </a:stretch>
        </p:blipFill>
        <p:spPr>
          <a:xfrm>
            <a:off x="-1" y="-1"/>
            <a:ext cx="9144003" cy="5143501"/>
          </a:xfrm>
          <a:prstGeom prst="rect">
            <a:avLst/>
          </a:prstGeom>
          <a:noFill/>
          <a:ln>
            <a:noFill/>
          </a:ln>
        </p:spPr>
      </p:pic>
      <p:sp>
        <p:nvSpPr>
          <p:cNvPr id="91" name="Google Shape;91;p11"/>
          <p:cNvSpPr txBox="1"/>
          <p:nvPr>
            <p:ph hasCustomPrompt="1" type="title"/>
          </p:nvPr>
        </p:nvSpPr>
        <p:spPr>
          <a:xfrm>
            <a:off x="1329375" y="776300"/>
            <a:ext cx="7101300" cy="2271900"/>
          </a:xfrm>
          <a:prstGeom prst="rect">
            <a:avLst/>
          </a:prstGeom>
        </p:spPr>
        <p:txBody>
          <a:bodyPr anchorCtr="0" anchor="ctr" bIns="0" lIns="0" spcFirstLastPara="1" rIns="0" wrap="square" tIns="0">
            <a:noAutofit/>
          </a:bodyPr>
          <a:lstStyle>
            <a:lvl1pPr lvl="0" algn="r">
              <a:spcBef>
                <a:spcPts val="0"/>
              </a:spcBef>
              <a:spcAft>
                <a:spcPts val="0"/>
              </a:spcAft>
              <a:buSzPts val="9600"/>
              <a:buNone/>
              <a:defRPr sz="14000"/>
            </a:lvl1pPr>
            <a:lvl2pPr lvl="1" algn="ctr">
              <a:spcBef>
                <a:spcPts val="0"/>
              </a:spcBef>
              <a:spcAft>
                <a:spcPts val="0"/>
              </a:spcAft>
              <a:buSzPts val="9600"/>
              <a:buFont typeface="Francois One"/>
              <a:buNone/>
              <a:defRPr sz="9600">
                <a:latin typeface="Francois One"/>
                <a:ea typeface="Francois One"/>
                <a:cs typeface="Francois One"/>
                <a:sym typeface="Francois One"/>
              </a:defRPr>
            </a:lvl2pPr>
            <a:lvl3pPr lvl="2" algn="ctr">
              <a:spcBef>
                <a:spcPts val="0"/>
              </a:spcBef>
              <a:spcAft>
                <a:spcPts val="0"/>
              </a:spcAft>
              <a:buSzPts val="9600"/>
              <a:buFont typeface="Francois One"/>
              <a:buNone/>
              <a:defRPr sz="9600">
                <a:latin typeface="Francois One"/>
                <a:ea typeface="Francois One"/>
                <a:cs typeface="Francois One"/>
                <a:sym typeface="Francois One"/>
              </a:defRPr>
            </a:lvl3pPr>
            <a:lvl4pPr lvl="3" algn="ctr">
              <a:spcBef>
                <a:spcPts val="0"/>
              </a:spcBef>
              <a:spcAft>
                <a:spcPts val="0"/>
              </a:spcAft>
              <a:buSzPts val="9600"/>
              <a:buFont typeface="Francois One"/>
              <a:buNone/>
              <a:defRPr sz="9600">
                <a:latin typeface="Francois One"/>
                <a:ea typeface="Francois One"/>
                <a:cs typeface="Francois One"/>
                <a:sym typeface="Francois One"/>
              </a:defRPr>
            </a:lvl4pPr>
            <a:lvl5pPr lvl="4" algn="ctr">
              <a:spcBef>
                <a:spcPts val="0"/>
              </a:spcBef>
              <a:spcAft>
                <a:spcPts val="0"/>
              </a:spcAft>
              <a:buSzPts val="9600"/>
              <a:buFont typeface="Francois One"/>
              <a:buNone/>
              <a:defRPr sz="9600">
                <a:latin typeface="Francois One"/>
                <a:ea typeface="Francois One"/>
                <a:cs typeface="Francois One"/>
                <a:sym typeface="Francois One"/>
              </a:defRPr>
            </a:lvl5pPr>
            <a:lvl6pPr lvl="5" algn="ctr">
              <a:spcBef>
                <a:spcPts val="0"/>
              </a:spcBef>
              <a:spcAft>
                <a:spcPts val="0"/>
              </a:spcAft>
              <a:buSzPts val="9600"/>
              <a:buFont typeface="Francois One"/>
              <a:buNone/>
              <a:defRPr sz="9600">
                <a:latin typeface="Francois One"/>
                <a:ea typeface="Francois One"/>
                <a:cs typeface="Francois One"/>
                <a:sym typeface="Francois One"/>
              </a:defRPr>
            </a:lvl6pPr>
            <a:lvl7pPr lvl="6" algn="ctr">
              <a:spcBef>
                <a:spcPts val="0"/>
              </a:spcBef>
              <a:spcAft>
                <a:spcPts val="0"/>
              </a:spcAft>
              <a:buSzPts val="9600"/>
              <a:buFont typeface="Francois One"/>
              <a:buNone/>
              <a:defRPr sz="9600">
                <a:latin typeface="Francois One"/>
                <a:ea typeface="Francois One"/>
                <a:cs typeface="Francois One"/>
                <a:sym typeface="Francois One"/>
              </a:defRPr>
            </a:lvl7pPr>
            <a:lvl8pPr lvl="7" algn="ctr">
              <a:spcBef>
                <a:spcPts val="0"/>
              </a:spcBef>
              <a:spcAft>
                <a:spcPts val="0"/>
              </a:spcAft>
              <a:buSzPts val="9600"/>
              <a:buFont typeface="Francois One"/>
              <a:buNone/>
              <a:defRPr sz="9600">
                <a:latin typeface="Francois One"/>
                <a:ea typeface="Francois One"/>
                <a:cs typeface="Francois One"/>
                <a:sym typeface="Francois One"/>
              </a:defRPr>
            </a:lvl8pPr>
            <a:lvl9pPr lvl="8" algn="ctr">
              <a:spcBef>
                <a:spcPts val="0"/>
              </a:spcBef>
              <a:spcAft>
                <a:spcPts val="0"/>
              </a:spcAft>
              <a:buSzPts val="9600"/>
              <a:buFont typeface="Francois One"/>
              <a:buNone/>
              <a:defRPr sz="9600">
                <a:latin typeface="Francois One"/>
                <a:ea typeface="Francois One"/>
                <a:cs typeface="Francois One"/>
                <a:sym typeface="Francois One"/>
              </a:defRPr>
            </a:lvl9pPr>
          </a:lstStyle>
          <a:p>
            <a:r>
              <a:t>xx%</a:t>
            </a:r>
          </a:p>
        </p:txBody>
      </p:sp>
      <p:sp>
        <p:nvSpPr>
          <p:cNvPr id="92" name="Google Shape;92;p11"/>
          <p:cNvSpPr txBox="1"/>
          <p:nvPr>
            <p:ph idx="1" type="subTitle"/>
          </p:nvPr>
        </p:nvSpPr>
        <p:spPr>
          <a:xfrm>
            <a:off x="5370700" y="3048200"/>
            <a:ext cx="3060000" cy="569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93" name="Google Shape;93;p11"/>
          <p:cNvGrpSpPr/>
          <p:nvPr/>
        </p:nvGrpSpPr>
        <p:grpSpPr>
          <a:xfrm>
            <a:off x="994013" y="947700"/>
            <a:ext cx="335350" cy="327913"/>
            <a:chOff x="545550" y="4444613"/>
            <a:chExt cx="335350" cy="327913"/>
          </a:xfrm>
        </p:grpSpPr>
        <p:sp>
          <p:nvSpPr>
            <p:cNvPr id="94" name="Google Shape;94;p11"/>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 name="Google Shape;96;p11"/>
          <p:cNvGrpSpPr/>
          <p:nvPr/>
        </p:nvGrpSpPr>
        <p:grpSpPr>
          <a:xfrm rot="10800000">
            <a:off x="7524638" y="4046525"/>
            <a:ext cx="335350" cy="327913"/>
            <a:chOff x="545550" y="4444613"/>
            <a:chExt cx="335350" cy="327913"/>
          </a:xfrm>
        </p:grpSpPr>
        <p:sp>
          <p:nvSpPr>
            <p:cNvPr id="97" name="Google Shape;97;p11"/>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9" name="Shape 9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00" name="Shape 100"/>
        <p:cNvGrpSpPr/>
        <p:nvPr/>
      </p:nvGrpSpPr>
      <p:grpSpPr>
        <a:xfrm>
          <a:off x="0" y="0"/>
          <a:ext cx="0" cy="0"/>
          <a:chOff x="0" y="0"/>
          <a:chExt cx="0" cy="0"/>
        </a:xfrm>
      </p:grpSpPr>
      <p:pic>
        <p:nvPicPr>
          <p:cNvPr id="101" name="Google Shape;101;p13"/>
          <p:cNvPicPr preferRelativeResize="0"/>
          <p:nvPr/>
        </p:nvPicPr>
        <p:blipFill>
          <a:blip r:embed="rId2">
            <a:alphaModFix/>
          </a:blip>
          <a:stretch>
            <a:fillRect/>
          </a:stretch>
        </p:blipFill>
        <p:spPr>
          <a:xfrm rot="10800000">
            <a:off x="-35012" y="-35449"/>
            <a:ext cx="9214024" cy="5214399"/>
          </a:xfrm>
          <a:prstGeom prst="rect">
            <a:avLst/>
          </a:prstGeom>
          <a:noFill/>
          <a:ln>
            <a:noFill/>
          </a:ln>
        </p:spPr>
      </p:pic>
      <p:sp>
        <p:nvSpPr>
          <p:cNvPr id="102" name="Google Shape;102;p13"/>
          <p:cNvSpPr txBox="1"/>
          <p:nvPr>
            <p:ph type="title"/>
          </p:nvPr>
        </p:nvSpPr>
        <p:spPr>
          <a:xfrm>
            <a:off x="720000" y="1735300"/>
            <a:ext cx="2305500" cy="5277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3" name="Google Shape;103;p13"/>
          <p:cNvSpPr txBox="1"/>
          <p:nvPr>
            <p:ph idx="1" type="subTitle"/>
          </p:nvPr>
        </p:nvSpPr>
        <p:spPr>
          <a:xfrm>
            <a:off x="720000" y="2263000"/>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 name="Google Shape;104;p13"/>
          <p:cNvSpPr txBox="1"/>
          <p:nvPr>
            <p:ph idx="2" type="title"/>
          </p:nvPr>
        </p:nvSpPr>
        <p:spPr>
          <a:xfrm>
            <a:off x="3419269" y="1735300"/>
            <a:ext cx="2305500" cy="5277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5" name="Google Shape;105;p13"/>
          <p:cNvSpPr txBox="1"/>
          <p:nvPr>
            <p:ph idx="3" type="subTitle"/>
          </p:nvPr>
        </p:nvSpPr>
        <p:spPr>
          <a:xfrm>
            <a:off x="3419269" y="2263000"/>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13"/>
          <p:cNvSpPr txBox="1"/>
          <p:nvPr>
            <p:ph idx="4" type="title"/>
          </p:nvPr>
        </p:nvSpPr>
        <p:spPr>
          <a:xfrm>
            <a:off x="720000" y="3418600"/>
            <a:ext cx="2305500" cy="5277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7" name="Google Shape;107;p13"/>
          <p:cNvSpPr txBox="1"/>
          <p:nvPr>
            <p:ph idx="5" type="subTitle"/>
          </p:nvPr>
        </p:nvSpPr>
        <p:spPr>
          <a:xfrm>
            <a:off x="720000" y="3946300"/>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8" name="Google Shape;108;p13"/>
          <p:cNvSpPr txBox="1"/>
          <p:nvPr>
            <p:ph idx="6" type="title"/>
          </p:nvPr>
        </p:nvSpPr>
        <p:spPr>
          <a:xfrm>
            <a:off x="3419269" y="3418600"/>
            <a:ext cx="2305500" cy="5277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09" name="Google Shape;109;p13"/>
          <p:cNvSpPr txBox="1"/>
          <p:nvPr>
            <p:ph idx="7" type="subTitle"/>
          </p:nvPr>
        </p:nvSpPr>
        <p:spPr>
          <a:xfrm>
            <a:off x="3419269" y="3946300"/>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0" name="Google Shape;110;p13"/>
          <p:cNvSpPr txBox="1"/>
          <p:nvPr>
            <p:ph idx="8" type="title"/>
          </p:nvPr>
        </p:nvSpPr>
        <p:spPr>
          <a:xfrm>
            <a:off x="6118545" y="1735300"/>
            <a:ext cx="2305500" cy="5277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1" name="Google Shape;111;p13"/>
          <p:cNvSpPr txBox="1"/>
          <p:nvPr>
            <p:ph idx="9" type="subTitle"/>
          </p:nvPr>
        </p:nvSpPr>
        <p:spPr>
          <a:xfrm>
            <a:off x="6118545" y="2263000"/>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 name="Google Shape;112;p13"/>
          <p:cNvSpPr txBox="1"/>
          <p:nvPr>
            <p:ph idx="13" type="title"/>
          </p:nvPr>
        </p:nvSpPr>
        <p:spPr>
          <a:xfrm>
            <a:off x="6118545" y="3418600"/>
            <a:ext cx="2305500" cy="5277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13" name="Google Shape;113;p13"/>
          <p:cNvSpPr txBox="1"/>
          <p:nvPr>
            <p:ph idx="14" type="subTitle"/>
          </p:nvPr>
        </p:nvSpPr>
        <p:spPr>
          <a:xfrm>
            <a:off x="6118545" y="3946300"/>
            <a:ext cx="2305500" cy="484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4" name="Google Shape;114;p13"/>
          <p:cNvSpPr txBox="1"/>
          <p:nvPr>
            <p:ph hasCustomPrompt="1" idx="15" type="title"/>
          </p:nvPr>
        </p:nvSpPr>
        <p:spPr>
          <a:xfrm>
            <a:off x="720000" y="1397227"/>
            <a:ext cx="734700" cy="338100"/>
          </a:xfrm>
          <a:prstGeom prst="rect">
            <a:avLst/>
          </a:prstGeom>
          <a:effectLst>
            <a:outerShdw blurRad="71438" rotWithShape="0" algn="bl">
              <a:schemeClr val="dk2"/>
            </a:outerShdw>
          </a:effectLst>
        </p:spPr>
        <p:txBody>
          <a:bodyPr anchorCtr="0" anchor="ctr" bIns="0" lIns="0" spcFirstLastPara="1" rIns="0" wrap="square" tIns="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p:nvPr>
            <p:ph hasCustomPrompt="1" idx="16" type="title"/>
          </p:nvPr>
        </p:nvSpPr>
        <p:spPr>
          <a:xfrm>
            <a:off x="720000" y="3080548"/>
            <a:ext cx="734700" cy="338100"/>
          </a:xfrm>
          <a:prstGeom prst="rect">
            <a:avLst/>
          </a:prstGeom>
          <a:effectLst>
            <a:outerShdw blurRad="71438" rotWithShape="0" algn="bl">
              <a:schemeClr val="dk2"/>
            </a:outerShdw>
          </a:effectLst>
        </p:spPr>
        <p:txBody>
          <a:bodyPr anchorCtr="0" anchor="ctr" bIns="0" lIns="0" spcFirstLastPara="1" rIns="0" wrap="square" tIns="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3"/>
          <p:cNvSpPr txBox="1"/>
          <p:nvPr>
            <p:ph hasCustomPrompt="1" idx="17" type="title"/>
          </p:nvPr>
        </p:nvSpPr>
        <p:spPr>
          <a:xfrm>
            <a:off x="3419275" y="1397227"/>
            <a:ext cx="734700" cy="338100"/>
          </a:xfrm>
          <a:prstGeom prst="rect">
            <a:avLst/>
          </a:prstGeom>
          <a:effectLst>
            <a:outerShdw blurRad="71438" rotWithShape="0" algn="bl">
              <a:schemeClr val="dk2"/>
            </a:outerShdw>
          </a:effectLst>
        </p:spPr>
        <p:txBody>
          <a:bodyPr anchorCtr="0" anchor="ctr" bIns="0" lIns="0" spcFirstLastPara="1" rIns="0" wrap="square" tIns="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p:nvPr>
            <p:ph hasCustomPrompt="1" idx="18" type="title"/>
          </p:nvPr>
        </p:nvSpPr>
        <p:spPr>
          <a:xfrm>
            <a:off x="3419275" y="3080548"/>
            <a:ext cx="734700" cy="338100"/>
          </a:xfrm>
          <a:prstGeom prst="rect">
            <a:avLst/>
          </a:prstGeom>
          <a:effectLst>
            <a:outerShdw blurRad="71438" rotWithShape="0" algn="bl">
              <a:schemeClr val="dk2"/>
            </a:outerShdw>
          </a:effectLst>
        </p:spPr>
        <p:txBody>
          <a:bodyPr anchorCtr="0" anchor="ctr" bIns="0" lIns="0" spcFirstLastPara="1" rIns="0" wrap="square" tIns="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p:nvPr>
            <p:ph hasCustomPrompt="1" idx="19" type="title"/>
          </p:nvPr>
        </p:nvSpPr>
        <p:spPr>
          <a:xfrm>
            <a:off x="6118550" y="1397227"/>
            <a:ext cx="734700" cy="338100"/>
          </a:xfrm>
          <a:prstGeom prst="rect">
            <a:avLst/>
          </a:prstGeom>
          <a:effectLst>
            <a:outerShdw blurRad="71438" rotWithShape="0" algn="bl">
              <a:schemeClr val="dk2"/>
            </a:outerShdw>
          </a:effectLst>
        </p:spPr>
        <p:txBody>
          <a:bodyPr anchorCtr="0" anchor="ctr" bIns="0" lIns="0" spcFirstLastPara="1" rIns="0" wrap="square" tIns="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p:nvPr>
            <p:ph hasCustomPrompt="1" idx="20" type="title"/>
          </p:nvPr>
        </p:nvSpPr>
        <p:spPr>
          <a:xfrm>
            <a:off x="6118550" y="3080548"/>
            <a:ext cx="734700" cy="338100"/>
          </a:xfrm>
          <a:prstGeom prst="rect">
            <a:avLst/>
          </a:prstGeom>
          <a:effectLst>
            <a:outerShdw blurRad="71438" rotWithShape="0" algn="bl">
              <a:schemeClr val="dk2"/>
            </a:outerShdw>
          </a:effectLst>
        </p:spPr>
        <p:txBody>
          <a:bodyPr anchorCtr="0" anchor="ctr" bIns="0" lIns="0" spcFirstLastPara="1" rIns="0" wrap="square" tIns="0">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p:nvPr>
            <p:ph idx="21"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grpSp>
        <p:nvGrpSpPr>
          <p:cNvPr id="121" name="Google Shape;121;p13"/>
          <p:cNvGrpSpPr/>
          <p:nvPr/>
        </p:nvGrpSpPr>
        <p:grpSpPr>
          <a:xfrm>
            <a:off x="8210925" y="1059588"/>
            <a:ext cx="335350" cy="327913"/>
            <a:chOff x="8210925" y="1059588"/>
            <a:chExt cx="335350" cy="327913"/>
          </a:xfrm>
        </p:grpSpPr>
        <p:sp>
          <p:nvSpPr>
            <p:cNvPr id="122" name="Google Shape;122;p13"/>
            <p:cNvSpPr/>
            <p:nvPr/>
          </p:nvSpPr>
          <p:spPr>
            <a:xfrm>
              <a:off x="8315275" y="1156500"/>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8210925" y="1059588"/>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 name="Google Shape;124;p13"/>
          <p:cNvGrpSpPr/>
          <p:nvPr/>
        </p:nvGrpSpPr>
        <p:grpSpPr>
          <a:xfrm>
            <a:off x="545550" y="4444613"/>
            <a:ext cx="335350" cy="327913"/>
            <a:chOff x="545550" y="4444613"/>
            <a:chExt cx="335350" cy="327913"/>
          </a:xfrm>
        </p:grpSpPr>
        <p:sp>
          <p:nvSpPr>
            <p:cNvPr id="125" name="Google Shape;125;p13"/>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127" name="Shape 127"/>
        <p:cNvGrpSpPr/>
        <p:nvPr/>
      </p:nvGrpSpPr>
      <p:grpSpPr>
        <a:xfrm>
          <a:off x="0" y="0"/>
          <a:ext cx="0" cy="0"/>
          <a:chOff x="0" y="0"/>
          <a:chExt cx="0" cy="0"/>
        </a:xfrm>
      </p:grpSpPr>
      <p:pic>
        <p:nvPicPr>
          <p:cNvPr id="128" name="Google Shape;128;p14"/>
          <p:cNvPicPr preferRelativeResize="0"/>
          <p:nvPr/>
        </p:nvPicPr>
        <p:blipFill>
          <a:blip r:embed="rId2">
            <a:alphaModFix/>
          </a:blip>
          <a:stretch>
            <a:fillRect/>
          </a:stretch>
        </p:blipFill>
        <p:spPr>
          <a:xfrm>
            <a:off x="-34088" y="-21425"/>
            <a:ext cx="9212175" cy="5186350"/>
          </a:xfrm>
          <a:prstGeom prst="rect">
            <a:avLst/>
          </a:prstGeom>
          <a:noFill/>
          <a:ln>
            <a:noFill/>
          </a:ln>
        </p:spPr>
      </p:pic>
      <p:sp>
        <p:nvSpPr>
          <p:cNvPr id="129" name="Google Shape;129;p14"/>
          <p:cNvSpPr txBox="1"/>
          <p:nvPr>
            <p:ph type="title"/>
          </p:nvPr>
        </p:nvSpPr>
        <p:spPr>
          <a:xfrm>
            <a:off x="1191900" y="1312650"/>
            <a:ext cx="6760200" cy="19059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sz="16000">
                <a:solidFill>
                  <a:srgbClr val="6FE870"/>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0" name="Google Shape;130;p14"/>
          <p:cNvSpPr txBox="1"/>
          <p:nvPr>
            <p:ph idx="1" type="subTitle"/>
          </p:nvPr>
        </p:nvSpPr>
        <p:spPr>
          <a:xfrm>
            <a:off x="2135550" y="3218550"/>
            <a:ext cx="4872900" cy="612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1" name="Google Shape;131;p14"/>
          <p:cNvGrpSpPr/>
          <p:nvPr/>
        </p:nvGrpSpPr>
        <p:grpSpPr>
          <a:xfrm>
            <a:off x="1995025" y="4073775"/>
            <a:ext cx="335350" cy="327913"/>
            <a:chOff x="545550" y="4444613"/>
            <a:chExt cx="335350" cy="327913"/>
          </a:xfrm>
        </p:grpSpPr>
        <p:sp>
          <p:nvSpPr>
            <p:cNvPr id="132" name="Google Shape;132;p14"/>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 name="Google Shape;134;p14"/>
          <p:cNvGrpSpPr/>
          <p:nvPr/>
        </p:nvGrpSpPr>
        <p:grpSpPr>
          <a:xfrm rot="10800000">
            <a:off x="6813625" y="741800"/>
            <a:ext cx="335350" cy="327913"/>
            <a:chOff x="8210925" y="1059588"/>
            <a:chExt cx="335350" cy="327913"/>
          </a:xfrm>
        </p:grpSpPr>
        <p:sp>
          <p:nvSpPr>
            <p:cNvPr id="135" name="Google Shape;135;p14"/>
            <p:cNvSpPr/>
            <p:nvPr/>
          </p:nvSpPr>
          <p:spPr>
            <a:xfrm>
              <a:off x="8315275" y="1156500"/>
              <a:ext cx="231000" cy="2310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8210925" y="1059588"/>
              <a:ext cx="96900" cy="969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7" name="Shape 137"/>
        <p:cNvGrpSpPr/>
        <p:nvPr/>
      </p:nvGrpSpPr>
      <p:grpSpPr>
        <a:xfrm>
          <a:off x="0" y="0"/>
          <a:ext cx="0" cy="0"/>
          <a:chOff x="0" y="0"/>
          <a:chExt cx="0" cy="0"/>
        </a:xfrm>
      </p:grpSpPr>
      <p:pic>
        <p:nvPicPr>
          <p:cNvPr id="138" name="Google Shape;138;p15"/>
          <p:cNvPicPr preferRelativeResize="0"/>
          <p:nvPr/>
        </p:nvPicPr>
        <p:blipFill>
          <a:blip r:embed="rId2">
            <a:alphaModFix/>
          </a:blip>
          <a:stretch>
            <a:fillRect/>
          </a:stretch>
        </p:blipFill>
        <p:spPr>
          <a:xfrm>
            <a:off x="-28287" y="-15913"/>
            <a:ext cx="9200573" cy="5175325"/>
          </a:xfrm>
          <a:prstGeom prst="rect">
            <a:avLst/>
          </a:prstGeom>
          <a:noFill/>
          <a:ln>
            <a:noFill/>
          </a:ln>
        </p:spPr>
      </p:pic>
      <p:sp>
        <p:nvSpPr>
          <p:cNvPr id="139" name="Google Shape;139;p15"/>
          <p:cNvSpPr txBox="1"/>
          <p:nvPr>
            <p:ph type="title"/>
          </p:nvPr>
        </p:nvSpPr>
        <p:spPr>
          <a:xfrm>
            <a:off x="1226400" y="2938500"/>
            <a:ext cx="3345600" cy="5319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40" name="Google Shape;140;p15"/>
          <p:cNvSpPr txBox="1"/>
          <p:nvPr>
            <p:ph idx="1" type="subTitle"/>
          </p:nvPr>
        </p:nvSpPr>
        <p:spPr>
          <a:xfrm>
            <a:off x="1226400" y="1349513"/>
            <a:ext cx="6691200" cy="1478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141" name="Google Shape;141;p15"/>
          <p:cNvGrpSpPr/>
          <p:nvPr/>
        </p:nvGrpSpPr>
        <p:grpSpPr>
          <a:xfrm>
            <a:off x="8095425" y="539488"/>
            <a:ext cx="335350" cy="327913"/>
            <a:chOff x="545550" y="4444613"/>
            <a:chExt cx="335350" cy="327913"/>
          </a:xfrm>
        </p:grpSpPr>
        <p:sp>
          <p:nvSpPr>
            <p:cNvPr id="142" name="Google Shape;142;p15"/>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15"/>
          <p:cNvGrpSpPr/>
          <p:nvPr/>
        </p:nvGrpSpPr>
        <p:grpSpPr>
          <a:xfrm rot="10800000">
            <a:off x="713225" y="4280663"/>
            <a:ext cx="335350" cy="327913"/>
            <a:chOff x="545550" y="4444613"/>
            <a:chExt cx="335350" cy="327913"/>
          </a:xfrm>
        </p:grpSpPr>
        <p:sp>
          <p:nvSpPr>
            <p:cNvPr id="145" name="Google Shape;145;p15"/>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spTree>
      <p:nvGrpSpPr>
        <p:cNvPr id="147" name="Shape 147"/>
        <p:cNvGrpSpPr/>
        <p:nvPr/>
      </p:nvGrpSpPr>
      <p:grpSpPr>
        <a:xfrm>
          <a:off x="0" y="0"/>
          <a:ext cx="0" cy="0"/>
          <a:chOff x="0" y="0"/>
          <a:chExt cx="0" cy="0"/>
        </a:xfrm>
      </p:grpSpPr>
      <p:pic>
        <p:nvPicPr>
          <p:cNvPr id="148" name="Google Shape;148;p16"/>
          <p:cNvPicPr preferRelativeResize="0"/>
          <p:nvPr/>
        </p:nvPicPr>
        <p:blipFill>
          <a:blip r:embed="rId2">
            <a:alphaModFix/>
          </a:blip>
          <a:stretch>
            <a:fillRect/>
          </a:stretch>
        </p:blipFill>
        <p:spPr>
          <a:xfrm>
            <a:off x="-28287" y="-15913"/>
            <a:ext cx="9200573" cy="5175325"/>
          </a:xfrm>
          <a:prstGeom prst="rect">
            <a:avLst/>
          </a:prstGeom>
          <a:noFill/>
          <a:ln>
            <a:noFill/>
          </a:ln>
        </p:spPr>
      </p:pic>
      <p:sp>
        <p:nvSpPr>
          <p:cNvPr id="149" name="Google Shape;149;p16"/>
          <p:cNvSpPr txBox="1"/>
          <p:nvPr>
            <p:ph idx="1" type="body"/>
          </p:nvPr>
        </p:nvSpPr>
        <p:spPr>
          <a:xfrm>
            <a:off x="720000" y="1135650"/>
            <a:ext cx="4431900" cy="3472800"/>
          </a:xfrm>
          <a:prstGeom prst="rect">
            <a:avLst/>
          </a:prstGeom>
        </p:spPr>
        <p:txBody>
          <a:bodyPr anchorCtr="0" anchor="t" bIns="0" lIns="0" spcFirstLastPara="1" rIns="0" wrap="square" tIns="0">
            <a:noAutofit/>
          </a:bodyPr>
          <a:lstStyle>
            <a:lvl1pPr indent="-317500" lvl="0" marL="457200" rtl="0">
              <a:lnSpc>
                <a:spcPct val="100000"/>
              </a:lnSpc>
              <a:spcBef>
                <a:spcPts val="0"/>
              </a:spcBef>
              <a:spcAft>
                <a:spcPts val="0"/>
              </a:spcAft>
              <a:buClr>
                <a:schemeClr val="accent1"/>
              </a:buClr>
              <a:buSzPts val="1400"/>
              <a:buFont typeface="Lato"/>
              <a:buChar char="●"/>
              <a:defRPr sz="1250"/>
            </a:lvl1pPr>
            <a:lvl2pPr indent="-304800" lvl="1" marL="914400" rtl="0">
              <a:lnSpc>
                <a:spcPct val="100000"/>
              </a:lnSpc>
              <a:spcBef>
                <a:spcPts val="0"/>
              </a:spcBef>
              <a:spcAft>
                <a:spcPts val="0"/>
              </a:spcAft>
              <a:buClr>
                <a:srgbClr val="434343"/>
              </a:buClr>
              <a:buSzPts val="1200"/>
              <a:buFont typeface="Roboto Condensed Light"/>
              <a:buChar char="○"/>
              <a:defRPr/>
            </a:lvl2pPr>
            <a:lvl3pPr indent="-304800" lvl="2" marL="1371600" rtl="0">
              <a:lnSpc>
                <a:spcPct val="100000"/>
              </a:lnSpc>
              <a:spcBef>
                <a:spcPts val="0"/>
              </a:spcBef>
              <a:spcAft>
                <a:spcPts val="0"/>
              </a:spcAft>
              <a:buClr>
                <a:srgbClr val="434343"/>
              </a:buClr>
              <a:buSzPts val="1200"/>
              <a:buFont typeface="Roboto Condensed Light"/>
              <a:buChar char="■"/>
              <a:defRPr/>
            </a:lvl3pPr>
            <a:lvl4pPr indent="-304800" lvl="3" marL="1828800" rtl="0">
              <a:lnSpc>
                <a:spcPct val="100000"/>
              </a:lnSpc>
              <a:spcBef>
                <a:spcPts val="0"/>
              </a:spcBef>
              <a:spcAft>
                <a:spcPts val="0"/>
              </a:spcAft>
              <a:buClr>
                <a:srgbClr val="434343"/>
              </a:buClr>
              <a:buSzPts val="1200"/>
              <a:buFont typeface="Roboto Condensed Light"/>
              <a:buChar char="●"/>
              <a:defRPr/>
            </a:lvl4pPr>
            <a:lvl5pPr indent="-304800" lvl="4" marL="2286000" rtl="0">
              <a:lnSpc>
                <a:spcPct val="100000"/>
              </a:lnSpc>
              <a:spcBef>
                <a:spcPts val="0"/>
              </a:spcBef>
              <a:spcAft>
                <a:spcPts val="0"/>
              </a:spcAft>
              <a:buClr>
                <a:srgbClr val="434343"/>
              </a:buClr>
              <a:buSzPts val="1200"/>
              <a:buFont typeface="Roboto Condensed Light"/>
              <a:buChar char="○"/>
              <a:defRPr/>
            </a:lvl5pPr>
            <a:lvl6pPr indent="-304800" lvl="5" marL="2743200" rtl="0">
              <a:lnSpc>
                <a:spcPct val="100000"/>
              </a:lnSpc>
              <a:spcBef>
                <a:spcPts val="0"/>
              </a:spcBef>
              <a:spcAft>
                <a:spcPts val="0"/>
              </a:spcAft>
              <a:buClr>
                <a:srgbClr val="434343"/>
              </a:buClr>
              <a:buSzPts val="1200"/>
              <a:buFont typeface="Roboto Condensed Light"/>
              <a:buChar char="■"/>
              <a:defRPr/>
            </a:lvl6pPr>
            <a:lvl7pPr indent="-304800" lvl="6" marL="3200400" rtl="0">
              <a:lnSpc>
                <a:spcPct val="100000"/>
              </a:lnSpc>
              <a:spcBef>
                <a:spcPts val="0"/>
              </a:spcBef>
              <a:spcAft>
                <a:spcPts val="0"/>
              </a:spcAft>
              <a:buClr>
                <a:srgbClr val="434343"/>
              </a:buClr>
              <a:buSzPts val="1200"/>
              <a:buFont typeface="Roboto Condensed Light"/>
              <a:buChar char="●"/>
              <a:defRPr/>
            </a:lvl7pPr>
            <a:lvl8pPr indent="-304800" lvl="7" marL="3657600" rtl="0">
              <a:lnSpc>
                <a:spcPct val="100000"/>
              </a:lnSpc>
              <a:spcBef>
                <a:spcPts val="0"/>
              </a:spcBef>
              <a:spcAft>
                <a:spcPts val="0"/>
              </a:spcAft>
              <a:buClr>
                <a:srgbClr val="434343"/>
              </a:buClr>
              <a:buSzPts val="1200"/>
              <a:buFont typeface="Roboto Condensed Light"/>
              <a:buChar char="○"/>
              <a:defRPr/>
            </a:lvl8pPr>
            <a:lvl9pPr indent="-304800" lvl="8" marL="4114800" rtl="0">
              <a:lnSpc>
                <a:spcPct val="100000"/>
              </a:lnSpc>
              <a:spcBef>
                <a:spcPts val="0"/>
              </a:spcBef>
              <a:spcAft>
                <a:spcPts val="0"/>
              </a:spcAft>
              <a:buClr>
                <a:srgbClr val="434343"/>
              </a:buClr>
              <a:buSzPts val="1200"/>
              <a:buFont typeface="Roboto Condensed Light"/>
              <a:buChar char="■"/>
              <a:defRPr/>
            </a:lvl9pPr>
          </a:lstStyle>
          <a:p/>
        </p:txBody>
      </p:sp>
      <p:sp>
        <p:nvSpPr>
          <p:cNvPr id="150" name="Google Shape;150;p16"/>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grpSp>
        <p:nvGrpSpPr>
          <p:cNvPr id="151" name="Google Shape;151;p16"/>
          <p:cNvGrpSpPr/>
          <p:nvPr/>
        </p:nvGrpSpPr>
        <p:grpSpPr>
          <a:xfrm>
            <a:off x="6527875" y="1266088"/>
            <a:ext cx="335350" cy="327913"/>
            <a:chOff x="545550" y="4444613"/>
            <a:chExt cx="335350" cy="327913"/>
          </a:xfrm>
        </p:grpSpPr>
        <p:sp>
          <p:nvSpPr>
            <p:cNvPr id="152" name="Google Shape;152;p16"/>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spTree>
      <p:nvGrpSpPr>
        <p:cNvPr id="154" name="Shape 154"/>
        <p:cNvGrpSpPr/>
        <p:nvPr/>
      </p:nvGrpSpPr>
      <p:grpSpPr>
        <a:xfrm>
          <a:off x="0" y="0"/>
          <a:ext cx="0" cy="0"/>
          <a:chOff x="0" y="0"/>
          <a:chExt cx="0" cy="0"/>
        </a:xfrm>
      </p:grpSpPr>
      <p:pic>
        <p:nvPicPr>
          <p:cNvPr id="155" name="Google Shape;155;p17"/>
          <p:cNvPicPr preferRelativeResize="0"/>
          <p:nvPr/>
        </p:nvPicPr>
        <p:blipFill>
          <a:blip r:embed="rId2">
            <a:alphaModFix/>
          </a:blip>
          <a:stretch>
            <a:fillRect/>
          </a:stretch>
        </p:blipFill>
        <p:spPr>
          <a:xfrm>
            <a:off x="-35012" y="-35449"/>
            <a:ext cx="9214024" cy="5214399"/>
          </a:xfrm>
          <a:prstGeom prst="rect">
            <a:avLst/>
          </a:prstGeom>
          <a:noFill/>
          <a:ln>
            <a:noFill/>
          </a:ln>
        </p:spPr>
      </p:pic>
      <p:sp>
        <p:nvSpPr>
          <p:cNvPr id="156" name="Google Shape;156;p17"/>
          <p:cNvSpPr txBox="1"/>
          <p:nvPr>
            <p:ph type="title"/>
          </p:nvPr>
        </p:nvSpPr>
        <p:spPr>
          <a:xfrm>
            <a:off x="720000" y="1330800"/>
            <a:ext cx="3852000" cy="1690200"/>
          </a:xfrm>
          <a:prstGeom prst="rect">
            <a:avLst/>
          </a:prstGeom>
        </p:spPr>
        <p:txBody>
          <a:bodyPr anchorCtr="0" anchor="ctr" bIns="0" lIns="0" spcFirstLastPara="1" rIns="0" wrap="square" tIns="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7" name="Google Shape;157;p17"/>
          <p:cNvSpPr txBox="1"/>
          <p:nvPr>
            <p:ph idx="1" type="subTitle"/>
          </p:nvPr>
        </p:nvSpPr>
        <p:spPr>
          <a:xfrm>
            <a:off x="720000" y="3021000"/>
            <a:ext cx="3254700" cy="791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
    <p:spTree>
      <p:nvGrpSpPr>
        <p:cNvPr id="158" name="Shape 158"/>
        <p:cNvGrpSpPr/>
        <p:nvPr/>
      </p:nvGrpSpPr>
      <p:grpSpPr>
        <a:xfrm>
          <a:off x="0" y="0"/>
          <a:ext cx="0" cy="0"/>
          <a:chOff x="0" y="0"/>
          <a:chExt cx="0" cy="0"/>
        </a:xfrm>
      </p:grpSpPr>
      <p:pic>
        <p:nvPicPr>
          <p:cNvPr id="159" name="Google Shape;159;p18"/>
          <p:cNvPicPr preferRelativeResize="0"/>
          <p:nvPr/>
        </p:nvPicPr>
        <p:blipFill>
          <a:blip r:embed="rId2">
            <a:alphaModFix/>
          </a:blip>
          <a:stretch>
            <a:fillRect/>
          </a:stretch>
        </p:blipFill>
        <p:spPr>
          <a:xfrm>
            <a:off x="-35012" y="-35449"/>
            <a:ext cx="9214024" cy="5214399"/>
          </a:xfrm>
          <a:prstGeom prst="rect">
            <a:avLst/>
          </a:prstGeom>
          <a:noFill/>
          <a:ln>
            <a:noFill/>
          </a:ln>
        </p:spPr>
      </p:pic>
      <p:sp>
        <p:nvSpPr>
          <p:cNvPr id="160" name="Google Shape;160;p18"/>
          <p:cNvSpPr txBox="1"/>
          <p:nvPr>
            <p:ph type="title"/>
          </p:nvPr>
        </p:nvSpPr>
        <p:spPr>
          <a:xfrm>
            <a:off x="5293263" y="1781113"/>
            <a:ext cx="2630400" cy="624600"/>
          </a:xfrm>
          <a:prstGeom prst="rect">
            <a:avLst/>
          </a:prstGeom>
        </p:spPr>
        <p:txBody>
          <a:bodyPr anchorCtr="0" anchor="ctr" bIns="0" lIns="0" spcFirstLastPara="1" rIns="0" wrap="square" tIns="0">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1" name="Google Shape;161;p18"/>
          <p:cNvSpPr txBox="1"/>
          <p:nvPr>
            <p:ph idx="1" type="subTitle"/>
          </p:nvPr>
        </p:nvSpPr>
        <p:spPr>
          <a:xfrm>
            <a:off x="5293388" y="2405688"/>
            <a:ext cx="2630400" cy="9567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62" name="Google Shape;162;p18"/>
          <p:cNvGrpSpPr/>
          <p:nvPr/>
        </p:nvGrpSpPr>
        <p:grpSpPr>
          <a:xfrm>
            <a:off x="8095425" y="539488"/>
            <a:ext cx="335350" cy="327913"/>
            <a:chOff x="545550" y="4444613"/>
            <a:chExt cx="335350" cy="327913"/>
          </a:xfrm>
        </p:grpSpPr>
        <p:sp>
          <p:nvSpPr>
            <p:cNvPr id="163" name="Google Shape;163;p18"/>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18"/>
          <p:cNvGrpSpPr/>
          <p:nvPr/>
        </p:nvGrpSpPr>
        <p:grpSpPr>
          <a:xfrm rot="5400000">
            <a:off x="709500" y="4276938"/>
            <a:ext cx="335350" cy="327913"/>
            <a:chOff x="8210925" y="1059588"/>
            <a:chExt cx="335350" cy="327913"/>
          </a:xfrm>
        </p:grpSpPr>
        <p:sp>
          <p:nvSpPr>
            <p:cNvPr id="166" name="Google Shape;166;p18"/>
            <p:cNvSpPr/>
            <p:nvPr/>
          </p:nvSpPr>
          <p:spPr>
            <a:xfrm>
              <a:off x="8315275" y="1156500"/>
              <a:ext cx="231000" cy="2310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8"/>
            <p:cNvSpPr/>
            <p:nvPr/>
          </p:nvSpPr>
          <p:spPr>
            <a:xfrm>
              <a:off x="8210925" y="1059588"/>
              <a:ext cx="96900" cy="969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68" name="Shape 168"/>
        <p:cNvGrpSpPr/>
        <p:nvPr/>
      </p:nvGrpSpPr>
      <p:grpSpPr>
        <a:xfrm>
          <a:off x="0" y="0"/>
          <a:ext cx="0" cy="0"/>
          <a:chOff x="0" y="0"/>
          <a:chExt cx="0" cy="0"/>
        </a:xfrm>
      </p:grpSpPr>
      <p:pic>
        <p:nvPicPr>
          <p:cNvPr id="169" name="Google Shape;169;p19"/>
          <p:cNvPicPr preferRelativeResize="0"/>
          <p:nvPr/>
        </p:nvPicPr>
        <p:blipFill>
          <a:blip r:embed="rId2">
            <a:alphaModFix/>
          </a:blip>
          <a:stretch>
            <a:fillRect/>
          </a:stretch>
        </p:blipFill>
        <p:spPr>
          <a:xfrm rot="10800000">
            <a:off x="-35012" y="-35449"/>
            <a:ext cx="9214024" cy="5214399"/>
          </a:xfrm>
          <a:prstGeom prst="rect">
            <a:avLst/>
          </a:prstGeom>
          <a:noFill/>
          <a:ln>
            <a:noFill/>
          </a:ln>
        </p:spPr>
      </p:pic>
      <p:sp>
        <p:nvSpPr>
          <p:cNvPr id="170" name="Google Shape;170;p19"/>
          <p:cNvSpPr txBox="1"/>
          <p:nvPr>
            <p:ph type="title"/>
          </p:nvPr>
        </p:nvSpPr>
        <p:spPr>
          <a:xfrm>
            <a:off x="1981200" y="3633950"/>
            <a:ext cx="2202600" cy="3801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b="0" sz="23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1" name="Google Shape;171;p19"/>
          <p:cNvSpPr txBox="1"/>
          <p:nvPr>
            <p:ph idx="2" type="title"/>
          </p:nvPr>
        </p:nvSpPr>
        <p:spPr>
          <a:xfrm>
            <a:off x="4960193" y="3633950"/>
            <a:ext cx="2202600" cy="3801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b="0" sz="23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2" name="Google Shape;172;p19"/>
          <p:cNvSpPr txBox="1"/>
          <p:nvPr>
            <p:ph idx="1" type="subTitle"/>
          </p:nvPr>
        </p:nvSpPr>
        <p:spPr>
          <a:xfrm>
            <a:off x="4960193" y="4023575"/>
            <a:ext cx="2202600" cy="5850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3" name="Google Shape;173;p19"/>
          <p:cNvSpPr txBox="1"/>
          <p:nvPr>
            <p:ph idx="3" type="subTitle"/>
          </p:nvPr>
        </p:nvSpPr>
        <p:spPr>
          <a:xfrm>
            <a:off x="1981200" y="4023575"/>
            <a:ext cx="2202600" cy="5850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74" name="Google Shape;174;p19"/>
          <p:cNvSpPr txBox="1"/>
          <p:nvPr>
            <p:ph idx="4" type="title"/>
          </p:nvPr>
        </p:nvSpPr>
        <p:spPr>
          <a:xfrm>
            <a:off x="713225" y="539500"/>
            <a:ext cx="7717500" cy="478200"/>
          </a:xfrm>
          <a:prstGeom prst="rect">
            <a:avLst/>
          </a:prstGeom>
        </p:spPr>
        <p:txBody>
          <a:bodyPr anchorCtr="0" anchor="ctr" bIns="0" lIns="0" spcFirstLastPara="1" rIns="0" wrap="square" tIns="0">
            <a:noAutofit/>
          </a:bodyPr>
          <a:lstStyle>
            <a:lvl1pPr lvl="0" rtl="0" algn="ctr">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75" name="Shape 175"/>
        <p:cNvGrpSpPr/>
        <p:nvPr/>
      </p:nvGrpSpPr>
      <p:grpSpPr>
        <a:xfrm>
          <a:off x="0" y="0"/>
          <a:ext cx="0" cy="0"/>
          <a:chOff x="0" y="0"/>
          <a:chExt cx="0" cy="0"/>
        </a:xfrm>
      </p:grpSpPr>
      <p:pic>
        <p:nvPicPr>
          <p:cNvPr id="176" name="Google Shape;176;p20"/>
          <p:cNvPicPr preferRelativeResize="0"/>
          <p:nvPr/>
        </p:nvPicPr>
        <p:blipFill>
          <a:blip r:embed="rId2">
            <a:alphaModFix/>
          </a:blip>
          <a:stretch>
            <a:fillRect/>
          </a:stretch>
        </p:blipFill>
        <p:spPr>
          <a:xfrm rot="10800000">
            <a:off x="-35012" y="-35449"/>
            <a:ext cx="9214024" cy="5214399"/>
          </a:xfrm>
          <a:prstGeom prst="rect">
            <a:avLst/>
          </a:prstGeom>
          <a:noFill/>
          <a:ln>
            <a:noFill/>
          </a:ln>
        </p:spPr>
      </p:pic>
      <p:sp>
        <p:nvSpPr>
          <p:cNvPr id="177" name="Google Shape;177;p20"/>
          <p:cNvSpPr txBox="1"/>
          <p:nvPr>
            <p:ph type="title"/>
          </p:nvPr>
        </p:nvSpPr>
        <p:spPr>
          <a:xfrm>
            <a:off x="1081650" y="2765700"/>
            <a:ext cx="2031300" cy="394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8" name="Google Shape;178;p20"/>
          <p:cNvSpPr txBox="1"/>
          <p:nvPr>
            <p:ph idx="1" type="subTitle"/>
          </p:nvPr>
        </p:nvSpPr>
        <p:spPr>
          <a:xfrm>
            <a:off x="1081650" y="3159875"/>
            <a:ext cx="2031300" cy="758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20"/>
          <p:cNvSpPr txBox="1"/>
          <p:nvPr>
            <p:ph idx="2" type="title"/>
          </p:nvPr>
        </p:nvSpPr>
        <p:spPr>
          <a:xfrm>
            <a:off x="3556350" y="2765700"/>
            <a:ext cx="2031300" cy="394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0" name="Google Shape;180;p20"/>
          <p:cNvSpPr txBox="1"/>
          <p:nvPr>
            <p:ph idx="3" type="subTitle"/>
          </p:nvPr>
        </p:nvSpPr>
        <p:spPr>
          <a:xfrm>
            <a:off x="3556350" y="3159875"/>
            <a:ext cx="2031300" cy="758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20"/>
          <p:cNvSpPr txBox="1"/>
          <p:nvPr>
            <p:ph idx="4" type="title"/>
          </p:nvPr>
        </p:nvSpPr>
        <p:spPr>
          <a:xfrm>
            <a:off x="6031050" y="2765700"/>
            <a:ext cx="2031300" cy="394200"/>
          </a:xfrm>
          <a:prstGeom prst="rect">
            <a:avLst/>
          </a:prstGeom>
        </p:spPr>
        <p:txBody>
          <a:bodyPr anchorCtr="0" anchor="ctr" bIns="0" lIns="0" spcFirstLastPara="1" rIns="0" wrap="square" tIns="0">
            <a:noAutofit/>
          </a:bodyPr>
          <a:lstStyle>
            <a:lvl1pPr lvl="0" rtl="0" algn="ctr">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2" name="Google Shape;182;p20"/>
          <p:cNvSpPr txBox="1"/>
          <p:nvPr>
            <p:ph idx="5" type="subTitle"/>
          </p:nvPr>
        </p:nvSpPr>
        <p:spPr>
          <a:xfrm>
            <a:off x="6031050" y="3159875"/>
            <a:ext cx="2031300" cy="758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3" name="Google Shape;183;p20"/>
          <p:cNvSpPr txBox="1"/>
          <p:nvPr>
            <p:ph idx="6" type="title"/>
          </p:nvPr>
        </p:nvSpPr>
        <p:spPr>
          <a:xfrm>
            <a:off x="713225" y="539500"/>
            <a:ext cx="7717500" cy="478200"/>
          </a:xfrm>
          <a:prstGeom prst="rect">
            <a:avLst/>
          </a:prstGeom>
        </p:spPr>
        <p:txBody>
          <a:bodyPr anchorCtr="0" anchor="ctr" bIns="0" lIns="0" spcFirstLastPara="1" rIns="0" wrap="square" tIns="0">
            <a:noAutofit/>
          </a:bodyPr>
          <a:lstStyle>
            <a:lvl1pPr lvl="0" rtl="0" algn="ctr">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grpSp>
        <p:nvGrpSpPr>
          <p:cNvPr id="184" name="Google Shape;184;p20"/>
          <p:cNvGrpSpPr/>
          <p:nvPr/>
        </p:nvGrpSpPr>
        <p:grpSpPr>
          <a:xfrm>
            <a:off x="713225" y="1105113"/>
            <a:ext cx="335350" cy="327913"/>
            <a:chOff x="545550" y="4444613"/>
            <a:chExt cx="335350" cy="327913"/>
          </a:xfrm>
        </p:grpSpPr>
        <p:sp>
          <p:nvSpPr>
            <p:cNvPr id="185" name="Google Shape;185;p20"/>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0"/>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 name="Google Shape;187;p20"/>
          <p:cNvGrpSpPr/>
          <p:nvPr/>
        </p:nvGrpSpPr>
        <p:grpSpPr>
          <a:xfrm rot="10800000">
            <a:off x="8095425" y="4280663"/>
            <a:ext cx="335350" cy="327913"/>
            <a:chOff x="8210925" y="1059588"/>
            <a:chExt cx="335350" cy="327913"/>
          </a:xfrm>
        </p:grpSpPr>
        <p:sp>
          <p:nvSpPr>
            <p:cNvPr id="188" name="Google Shape;188;p20"/>
            <p:cNvSpPr/>
            <p:nvPr/>
          </p:nvSpPr>
          <p:spPr>
            <a:xfrm>
              <a:off x="8315275" y="1156500"/>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0"/>
            <p:cNvSpPr/>
            <p:nvPr/>
          </p:nvSpPr>
          <p:spPr>
            <a:xfrm>
              <a:off x="8210925" y="1059588"/>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28287" y="-15913"/>
            <a:ext cx="9200573" cy="5175325"/>
          </a:xfrm>
          <a:prstGeom prst="rect">
            <a:avLst/>
          </a:prstGeom>
          <a:noFill/>
          <a:ln>
            <a:noFill/>
          </a:ln>
        </p:spPr>
      </p:pic>
      <p:sp>
        <p:nvSpPr>
          <p:cNvPr id="14" name="Google Shape;14;p3"/>
          <p:cNvSpPr txBox="1"/>
          <p:nvPr>
            <p:ph type="title"/>
          </p:nvPr>
        </p:nvSpPr>
        <p:spPr>
          <a:xfrm>
            <a:off x="1239950" y="2235450"/>
            <a:ext cx="3557700" cy="1563600"/>
          </a:xfrm>
          <a:prstGeom prst="rect">
            <a:avLst/>
          </a:prstGeom>
        </p:spPr>
        <p:txBody>
          <a:bodyPr anchorCtr="0" anchor="ctr" bIns="0" lIns="0" spcFirstLastPara="1" rIns="0" wrap="square" tIns="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1239950" y="1053750"/>
            <a:ext cx="3557700" cy="11817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8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txBox="1"/>
          <p:nvPr>
            <p:ph idx="1" type="subTitle"/>
          </p:nvPr>
        </p:nvSpPr>
        <p:spPr>
          <a:xfrm>
            <a:off x="1239950" y="3799050"/>
            <a:ext cx="3557700" cy="290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7" name="Google Shape;17;p3"/>
          <p:cNvGrpSpPr/>
          <p:nvPr/>
        </p:nvGrpSpPr>
        <p:grpSpPr>
          <a:xfrm>
            <a:off x="713225" y="4271513"/>
            <a:ext cx="335350" cy="327913"/>
            <a:chOff x="545550" y="4444613"/>
            <a:chExt cx="335350" cy="327913"/>
          </a:xfrm>
        </p:grpSpPr>
        <p:sp>
          <p:nvSpPr>
            <p:cNvPr id="18" name="Google Shape;18;p3"/>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3"/>
          <p:cNvGrpSpPr/>
          <p:nvPr/>
        </p:nvGrpSpPr>
        <p:grpSpPr>
          <a:xfrm rot="10800000">
            <a:off x="4797650" y="932863"/>
            <a:ext cx="335350" cy="327913"/>
            <a:chOff x="8210925" y="1059588"/>
            <a:chExt cx="335350" cy="327913"/>
          </a:xfrm>
        </p:grpSpPr>
        <p:sp>
          <p:nvSpPr>
            <p:cNvPr id="21" name="Google Shape;21;p3"/>
            <p:cNvSpPr/>
            <p:nvPr/>
          </p:nvSpPr>
          <p:spPr>
            <a:xfrm>
              <a:off x="8315275" y="1156500"/>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a:off x="8210925" y="1059588"/>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0" name="Shape 190"/>
        <p:cNvGrpSpPr/>
        <p:nvPr/>
      </p:nvGrpSpPr>
      <p:grpSpPr>
        <a:xfrm>
          <a:off x="0" y="0"/>
          <a:ext cx="0" cy="0"/>
          <a:chOff x="0" y="0"/>
          <a:chExt cx="0" cy="0"/>
        </a:xfrm>
      </p:grpSpPr>
      <p:pic>
        <p:nvPicPr>
          <p:cNvPr id="191" name="Google Shape;191;p21"/>
          <p:cNvPicPr preferRelativeResize="0"/>
          <p:nvPr/>
        </p:nvPicPr>
        <p:blipFill>
          <a:blip r:embed="rId2">
            <a:alphaModFix/>
          </a:blip>
          <a:stretch>
            <a:fillRect/>
          </a:stretch>
        </p:blipFill>
        <p:spPr>
          <a:xfrm rot="10800000">
            <a:off x="-35012" y="-35449"/>
            <a:ext cx="9214024" cy="5214399"/>
          </a:xfrm>
          <a:prstGeom prst="rect">
            <a:avLst/>
          </a:prstGeom>
          <a:noFill/>
          <a:ln>
            <a:noFill/>
          </a:ln>
        </p:spPr>
      </p:pic>
      <p:sp>
        <p:nvSpPr>
          <p:cNvPr id="192" name="Google Shape;192;p21"/>
          <p:cNvSpPr txBox="1"/>
          <p:nvPr>
            <p:ph type="title"/>
          </p:nvPr>
        </p:nvSpPr>
        <p:spPr>
          <a:xfrm>
            <a:off x="1029250" y="1834925"/>
            <a:ext cx="1978200" cy="527700"/>
          </a:xfrm>
          <a:prstGeom prst="rect">
            <a:avLst/>
          </a:prstGeom>
        </p:spPr>
        <p:txBody>
          <a:bodyPr anchorCtr="0" anchor="ctr" bIns="0" lIns="0" spcFirstLastPara="1" rIns="0" wrap="square" tIns="0">
            <a:noAutofit/>
          </a:bodyPr>
          <a:lstStyle>
            <a:lvl1pPr lvl="0" rtl="0" algn="r">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3" name="Google Shape;193;p21"/>
          <p:cNvSpPr txBox="1"/>
          <p:nvPr>
            <p:ph idx="1" type="subTitle"/>
          </p:nvPr>
        </p:nvSpPr>
        <p:spPr>
          <a:xfrm>
            <a:off x="1029250" y="2286425"/>
            <a:ext cx="1978200" cy="5277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4" name="Google Shape;194;p21"/>
          <p:cNvSpPr txBox="1"/>
          <p:nvPr>
            <p:ph idx="2" type="title"/>
          </p:nvPr>
        </p:nvSpPr>
        <p:spPr>
          <a:xfrm>
            <a:off x="6136558" y="1834925"/>
            <a:ext cx="1978200" cy="5277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5" name="Google Shape;195;p21"/>
          <p:cNvSpPr txBox="1"/>
          <p:nvPr>
            <p:ph idx="3" type="subTitle"/>
          </p:nvPr>
        </p:nvSpPr>
        <p:spPr>
          <a:xfrm>
            <a:off x="6136552" y="2286425"/>
            <a:ext cx="1978200" cy="527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6" name="Google Shape;196;p21"/>
          <p:cNvSpPr txBox="1"/>
          <p:nvPr>
            <p:ph idx="4" type="title"/>
          </p:nvPr>
        </p:nvSpPr>
        <p:spPr>
          <a:xfrm>
            <a:off x="1029250" y="3023725"/>
            <a:ext cx="1978200" cy="527700"/>
          </a:xfrm>
          <a:prstGeom prst="rect">
            <a:avLst/>
          </a:prstGeom>
        </p:spPr>
        <p:txBody>
          <a:bodyPr anchorCtr="0" anchor="ctr" bIns="0" lIns="0" spcFirstLastPara="1" rIns="0" wrap="square" tIns="0">
            <a:noAutofit/>
          </a:bodyPr>
          <a:lstStyle>
            <a:lvl1pPr lvl="0" rtl="0" algn="r">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7" name="Google Shape;197;p21"/>
          <p:cNvSpPr txBox="1"/>
          <p:nvPr>
            <p:ph idx="5" type="subTitle"/>
          </p:nvPr>
        </p:nvSpPr>
        <p:spPr>
          <a:xfrm>
            <a:off x="1029250" y="3475225"/>
            <a:ext cx="1978200" cy="5277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8" name="Google Shape;198;p21"/>
          <p:cNvSpPr txBox="1"/>
          <p:nvPr>
            <p:ph idx="6" type="title"/>
          </p:nvPr>
        </p:nvSpPr>
        <p:spPr>
          <a:xfrm>
            <a:off x="6136554" y="3023725"/>
            <a:ext cx="1978200" cy="527700"/>
          </a:xfrm>
          <a:prstGeom prst="rect">
            <a:avLst/>
          </a:prstGeom>
        </p:spPr>
        <p:txBody>
          <a:bodyPr anchorCtr="0" anchor="ctr" bIns="0" lIns="0" spcFirstLastPara="1" rIns="0" wrap="square" tIns="0">
            <a:noAutofit/>
          </a:bodyPr>
          <a:lstStyle>
            <a:lvl1pPr lvl="0" rtl="0">
              <a:spcBef>
                <a:spcPts val="0"/>
              </a:spcBef>
              <a:spcAft>
                <a:spcPts val="0"/>
              </a:spcAft>
              <a:buSzPts val="2500"/>
              <a:buNone/>
              <a:defRPr sz="2500">
                <a:solidFill>
                  <a:schemeClr val="lt1"/>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9" name="Google Shape;199;p21"/>
          <p:cNvSpPr txBox="1"/>
          <p:nvPr>
            <p:ph idx="7" type="subTitle"/>
          </p:nvPr>
        </p:nvSpPr>
        <p:spPr>
          <a:xfrm>
            <a:off x="6136552" y="3475225"/>
            <a:ext cx="1978200" cy="527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21"/>
          <p:cNvSpPr txBox="1"/>
          <p:nvPr>
            <p:ph idx="8" type="title"/>
          </p:nvPr>
        </p:nvSpPr>
        <p:spPr>
          <a:xfrm>
            <a:off x="713225" y="539500"/>
            <a:ext cx="7717500" cy="478200"/>
          </a:xfrm>
          <a:prstGeom prst="rect">
            <a:avLst/>
          </a:prstGeom>
        </p:spPr>
        <p:txBody>
          <a:bodyPr anchorCtr="0" anchor="ctr" bIns="0" lIns="0" spcFirstLastPara="1" rIns="0" wrap="square" tIns="0">
            <a:noAutofit/>
          </a:bodyPr>
          <a:lstStyle>
            <a:lvl1pPr lvl="0" rtl="0" algn="ctr">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grpSp>
        <p:nvGrpSpPr>
          <p:cNvPr id="201" name="Google Shape;201;p21"/>
          <p:cNvGrpSpPr/>
          <p:nvPr/>
        </p:nvGrpSpPr>
        <p:grpSpPr>
          <a:xfrm>
            <a:off x="713225" y="1186063"/>
            <a:ext cx="335350" cy="327913"/>
            <a:chOff x="545550" y="4444613"/>
            <a:chExt cx="335350" cy="327913"/>
          </a:xfrm>
        </p:grpSpPr>
        <p:sp>
          <p:nvSpPr>
            <p:cNvPr id="202" name="Google Shape;202;p21"/>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1"/>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21"/>
          <p:cNvGrpSpPr/>
          <p:nvPr/>
        </p:nvGrpSpPr>
        <p:grpSpPr>
          <a:xfrm rot="10800000">
            <a:off x="8095375" y="4280663"/>
            <a:ext cx="335350" cy="327913"/>
            <a:chOff x="8210925" y="1059588"/>
            <a:chExt cx="335350" cy="327913"/>
          </a:xfrm>
        </p:grpSpPr>
        <p:sp>
          <p:nvSpPr>
            <p:cNvPr id="205" name="Google Shape;205;p21"/>
            <p:cNvSpPr/>
            <p:nvPr/>
          </p:nvSpPr>
          <p:spPr>
            <a:xfrm>
              <a:off x="8315275" y="1156500"/>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1"/>
            <p:cNvSpPr/>
            <p:nvPr/>
          </p:nvSpPr>
          <p:spPr>
            <a:xfrm>
              <a:off x="8210925" y="1059588"/>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07" name="Shape 207"/>
        <p:cNvGrpSpPr/>
        <p:nvPr/>
      </p:nvGrpSpPr>
      <p:grpSpPr>
        <a:xfrm>
          <a:off x="0" y="0"/>
          <a:ext cx="0" cy="0"/>
          <a:chOff x="0" y="0"/>
          <a:chExt cx="0" cy="0"/>
        </a:xfrm>
      </p:grpSpPr>
      <p:pic>
        <p:nvPicPr>
          <p:cNvPr id="208" name="Google Shape;208;p22"/>
          <p:cNvPicPr preferRelativeResize="0"/>
          <p:nvPr/>
        </p:nvPicPr>
        <p:blipFill>
          <a:blip r:embed="rId2">
            <a:alphaModFix/>
          </a:blip>
          <a:stretch>
            <a:fillRect/>
          </a:stretch>
        </p:blipFill>
        <p:spPr>
          <a:xfrm rot="10800000">
            <a:off x="-35012" y="-35449"/>
            <a:ext cx="9214024" cy="5214399"/>
          </a:xfrm>
          <a:prstGeom prst="rect">
            <a:avLst/>
          </a:prstGeom>
          <a:noFill/>
          <a:ln>
            <a:noFill/>
          </a:ln>
        </p:spPr>
      </p:pic>
      <p:sp>
        <p:nvSpPr>
          <p:cNvPr id="209" name="Google Shape;209;p22"/>
          <p:cNvSpPr txBox="1"/>
          <p:nvPr>
            <p:ph type="title"/>
          </p:nvPr>
        </p:nvSpPr>
        <p:spPr>
          <a:xfrm>
            <a:off x="1101175" y="1921538"/>
            <a:ext cx="1986000" cy="4287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2500"/>
              <a:buNone/>
              <a:defRPr sz="25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10" name="Google Shape;210;p22"/>
          <p:cNvSpPr txBox="1"/>
          <p:nvPr>
            <p:ph idx="1" type="subTitle"/>
          </p:nvPr>
        </p:nvSpPr>
        <p:spPr>
          <a:xfrm>
            <a:off x="1101175" y="2350238"/>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1" name="Google Shape;211;p22"/>
          <p:cNvSpPr txBox="1"/>
          <p:nvPr>
            <p:ph idx="2" type="title"/>
          </p:nvPr>
        </p:nvSpPr>
        <p:spPr>
          <a:xfrm>
            <a:off x="3578947" y="1921538"/>
            <a:ext cx="1986000" cy="4287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2500"/>
              <a:buNone/>
              <a:defRPr sz="25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12" name="Google Shape;212;p22"/>
          <p:cNvSpPr txBox="1"/>
          <p:nvPr>
            <p:ph idx="3" type="subTitle"/>
          </p:nvPr>
        </p:nvSpPr>
        <p:spPr>
          <a:xfrm>
            <a:off x="3578948" y="2350238"/>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3" name="Google Shape;213;p22"/>
          <p:cNvSpPr txBox="1"/>
          <p:nvPr>
            <p:ph idx="4" type="title"/>
          </p:nvPr>
        </p:nvSpPr>
        <p:spPr>
          <a:xfrm>
            <a:off x="1101175" y="3695175"/>
            <a:ext cx="1986000" cy="4287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2500"/>
              <a:buNone/>
              <a:defRPr sz="25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14" name="Google Shape;214;p22"/>
          <p:cNvSpPr txBox="1"/>
          <p:nvPr>
            <p:ph idx="5" type="subTitle"/>
          </p:nvPr>
        </p:nvSpPr>
        <p:spPr>
          <a:xfrm>
            <a:off x="1101175" y="4123775"/>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5" name="Google Shape;215;p22"/>
          <p:cNvSpPr txBox="1"/>
          <p:nvPr>
            <p:ph idx="6" type="title"/>
          </p:nvPr>
        </p:nvSpPr>
        <p:spPr>
          <a:xfrm>
            <a:off x="3578947" y="3695175"/>
            <a:ext cx="1986000" cy="4287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2500"/>
              <a:buNone/>
              <a:defRPr sz="25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16" name="Google Shape;216;p22"/>
          <p:cNvSpPr txBox="1"/>
          <p:nvPr>
            <p:ph idx="7" type="subTitle"/>
          </p:nvPr>
        </p:nvSpPr>
        <p:spPr>
          <a:xfrm>
            <a:off x="3578948" y="4123775"/>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7" name="Google Shape;217;p22"/>
          <p:cNvSpPr txBox="1"/>
          <p:nvPr>
            <p:ph idx="8" type="title"/>
          </p:nvPr>
        </p:nvSpPr>
        <p:spPr>
          <a:xfrm>
            <a:off x="6056725" y="1921538"/>
            <a:ext cx="1986000" cy="4287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2500"/>
              <a:buNone/>
              <a:defRPr sz="25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18" name="Google Shape;218;p22"/>
          <p:cNvSpPr txBox="1"/>
          <p:nvPr>
            <p:ph idx="9" type="subTitle"/>
          </p:nvPr>
        </p:nvSpPr>
        <p:spPr>
          <a:xfrm>
            <a:off x="6056727" y="2350238"/>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9" name="Google Shape;219;p22"/>
          <p:cNvSpPr txBox="1"/>
          <p:nvPr>
            <p:ph idx="13" type="title"/>
          </p:nvPr>
        </p:nvSpPr>
        <p:spPr>
          <a:xfrm>
            <a:off x="6056725" y="3695175"/>
            <a:ext cx="1986000" cy="4287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2500"/>
              <a:buNone/>
              <a:defRPr sz="25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220" name="Google Shape;220;p22"/>
          <p:cNvSpPr txBox="1"/>
          <p:nvPr>
            <p:ph idx="14" type="subTitle"/>
          </p:nvPr>
        </p:nvSpPr>
        <p:spPr>
          <a:xfrm>
            <a:off x="6056727" y="4123775"/>
            <a:ext cx="1986000" cy="484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1" name="Google Shape;221;p22"/>
          <p:cNvSpPr txBox="1"/>
          <p:nvPr>
            <p:ph idx="15" type="title"/>
          </p:nvPr>
        </p:nvSpPr>
        <p:spPr>
          <a:xfrm>
            <a:off x="713225" y="539500"/>
            <a:ext cx="7717500" cy="4782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sz="3500"/>
            </a:lvl1pPr>
            <a:lvl2pPr lvl="1" rtl="0">
              <a:spcBef>
                <a:spcPts val="0"/>
              </a:spcBef>
              <a:spcAft>
                <a:spcPts val="0"/>
              </a:spcAft>
              <a:buSzPts val="3500"/>
              <a:buFont typeface="Francois One"/>
              <a:buNone/>
              <a:defRPr sz="3500">
                <a:latin typeface="Francois One"/>
                <a:ea typeface="Francois One"/>
                <a:cs typeface="Francois One"/>
                <a:sym typeface="Francois One"/>
              </a:defRPr>
            </a:lvl2pPr>
            <a:lvl3pPr lvl="2" rtl="0">
              <a:spcBef>
                <a:spcPts val="0"/>
              </a:spcBef>
              <a:spcAft>
                <a:spcPts val="0"/>
              </a:spcAft>
              <a:buSzPts val="3500"/>
              <a:buFont typeface="Francois One"/>
              <a:buNone/>
              <a:defRPr sz="3500">
                <a:latin typeface="Francois One"/>
                <a:ea typeface="Francois One"/>
                <a:cs typeface="Francois One"/>
                <a:sym typeface="Francois One"/>
              </a:defRPr>
            </a:lvl3pPr>
            <a:lvl4pPr lvl="3" rtl="0">
              <a:spcBef>
                <a:spcPts val="0"/>
              </a:spcBef>
              <a:spcAft>
                <a:spcPts val="0"/>
              </a:spcAft>
              <a:buSzPts val="3500"/>
              <a:buFont typeface="Francois One"/>
              <a:buNone/>
              <a:defRPr sz="3500">
                <a:latin typeface="Francois One"/>
                <a:ea typeface="Francois One"/>
                <a:cs typeface="Francois One"/>
                <a:sym typeface="Francois One"/>
              </a:defRPr>
            </a:lvl4pPr>
            <a:lvl5pPr lvl="4" rtl="0">
              <a:spcBef>
                <a:spcPts val="0"/>
              </a:spcBef>
              <a:spcAft>
                <a:spcPts val="0"/>
              </a:spcAft>
              <a:buSzPts val="3500"/>
              <a:buFont typeface="Francois One"/>
              <a:buNone/>
              <a:defRPr sz="3500">
                <a:latin typeface="Francois One"/>
                <a:ea typeface="Francois One"/>
                <a:cs typeface="Francois One"/>
                <a:sym typeface="Francois One"/>
              </a:defRPr>
            </a:lvl5pPr>
            <a:lvl6pPr lvl="5" rtl="0">
              <a:spcBef>
                <a:spcPts val="0"/>
              </a:spcBef>
              <a:spcAft>
                <a:spcPts val="0"/>
              </a:spcAft>
              <a:buSzPts val="3500"/>
              <a:buFont typeface="Francois One"/>
              <a:buNone/>
              <a:defRPr sz="3500">
                <a:latin typeface="Francois One"/>
                <a:ea typeface="Francois One"/>
                <a:cs typeface="Francois One"/>
                <a:sym typeface="Francois One"/>
              </a:defRPr>
            </a:lvl6pPr>
            <a:lvl7pPr lvl="6" rtl="0">
              <a:spcBef>
                <a:spcPts val="0"/>
              </a:spcBef>
              <a:spcAft>
                <a:spcPts val="0"/>
              </a:spcAft>
              <a:buSzPts val="3500"/>
              <a:buFont typeface="Francois One"/>
              <a:buNone/>
              <a:defRPr sz="3500">
                <a:latin typeface="Francois One"/>
                <a:ea typeface="Francois One"/>
                <a:cs typeface="Francois One"/>
                <a:sym typeface="Francois One"/>
              </a:defRPr>
            </a:lvl7pPr>
            <a:lvl8pPr lvl="7" rtl="0">
              <a:spcBef>
                <a:spcPts val="0"/>
              </a:spcBef>
              <a:spcAft>
                <a:spcPts val="0"/>
              </a:spcAft>
              <a:buSzPts val="3500"/>
              <a:buFont typeface="Francois One"/>
              <a:buNone/>
              <a:defRPr sz="3500">
                <a:latin typeface="Francois One"/>
                <a:ea typeface="Francois One"/>
                <a:cs typeface="Francois One"/>
                <a:sym typeface="Francois One"/>
              </a:defRPr>
            </a:lvl8pPr>
            <a:lvl9pPr lvl="8" rtl="0">
              <a:spcBef>
                <a:spcPts val="0"/>
              </a:spcBef>
              <a:spcAft>
                <a:spcPts val="0"/>
              </a:spcAft>
              <a:buSzPts val="3500"/>
              <a:buFont typeface="Francois One"/>
              <a:buNone/>
              <a:defRPr sz="3500">
                <a:latin typeface="Francois One"/>
                <a:ea typeface="Francois One"/>
                <a:cs typeface="Francois One"/>
                <a:sym typeface="Francois 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22" name="Shape 222"/>
        <p:cNvGrpSpPr/>
        <p:nvPr/>
      </p:nvGrpSpPr>
      <p:grpSpPr>
        <a:xfrm>
          <a:off x="0" y="0"/>
          <a:ext cx="0" cy="0"/>
          <a:chOff x="0" y="0"/>
          <a:chExt cx="0" cy="0"/>
        </a:xfrm>
      </p:grpSpPr>
      <p:pic>
        <p:nvPicPr>
          <p:cNvPr id="223" name="Google Shape;223;p23"/>
          <p:cNvPicPr preferRelativeResize="0"/>
          <p:nvPr/>
        </p:nvPicPr>
        <p:blipFill>
          <a:blip r:embed="rId2">
            <a:alphaModFix/>
          </a:blip>
          <a:stretch>
            <a:fillRect/>
          </a:stretch>
        </p:blipFill>
        <p:spPr>
          <a:xfrm>
            <a:off x="-24301" y="-31812"/>
            <a:ext cx="9192602" cy="5175324"/>
          </a:xfrm>
          <a:prstGeom prst="rect">
            <a:avLst/>
          </a:prstGeom>
          <a:noFill/>
          <a:ln>
            <a:noFill/>
          </a:ln>
        </p:spPr>
      </p:pic>
      <p:sp>
        <p:nvSpPr>
          <p:cNvPr id="224" name="Google Shape;224;p23"/>
          <p:cNvSpPr txBox="1"/>
          <p:nvPr>
            <p:ph hasCustomPrompt="1" type="title"/>
          </p:nvPr>
        </p:nvSpPr>
        <p:spPr>
          <a:xfrm>
            <a:off x="2223600" y="670225"/>
            <a:ext cx="4696800" cy="7689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5" name="Google Shape;225;p23"/>
          <p:cNvSpPr txBox="1"/>
          <p:nvPr>
            <p:ph idx="1" type="subTitle"/>
          </p:nvPr>
        </p:nvSpPr>
        <p:spPr>
          <a:xfrm>
            <a:off x="2223600" y="1253625"/>
            <a:ext cx="4696800" cy="598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PT Sans"/>
              <a:buNone/>
              <a:defRPr sz="17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26" name="Google Shape;226;p23"/>
          <p:cNvSpPr txBox="1"/>
          <p:nvPr>
            <p:ph hasCustomPrompt="1" idx="2" type="title"/>
          </p:nvPr>
        </p:nvSpPr>
        <p:spPr>
          <a:xfrm>
            <a:off x="2223600" y="1954311"/>
            <a:ext cx="4696800" cy="7689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7" name="Google Shape;227;p23"/>
          <p:cNvSpPr txBox="1"/>
          <p:nvPr>
            <p:ph idx="3" type="subTitle"/>
          </p:nvPr>
        </p:nvSpPr>
        <p:spPr>
          <a:xfrm>
            <a:off x="2223600" y="2554644"/>
            <a:ext cx="4696800" cy="598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PT Sans"/>
              <a:buNone/>
              <a:defRPr sz="17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28" name="Google Shape;228;p23"/>
          <p:cNvSpPr txBox="1"/>
          <p:nvPr>
            <p:ph hasCustomPrompt="1" idx="4" type="title"/>
          </p:nvPr>
        </p:nvSpPr>
        <p:spPr>
          <a:xfrm>
            <a:off x="2223600" y="3265638"/>
            <a:ext cx="4696800" cy="768900"/>
          </a:xfrm>
          <a:prstGeom prst="rect">
            <a:avLst/>
          </a:prstGeom>
        </p:spPr>
        <p:txBody>
          <a:bodyPr anchorCtr="0" anchor="ctr" bIns="0" lIns="0" spcFirstLastPara="1" rIns="0" wrap="square" tIns="0">
            <a:noAutofit/>
          </a:bodyPr>
          <a:lstStyle>
            <a:lvl1pPr lvl="0" rtl="0" algn="ct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9" name="Google Shape;229;p23"/>
          <p:cNvSpPr txBox="1"/>
          <p:nvPr>
            <p:ph idx="5" type="subTitle"/>
          </p:nvPr>
        </p:nvSpPr>
        <p:spPr>
          <a:xfrm>
            <a:off x="2223600" y="3874463"/>
            <a:ext cx="4696800" cy="598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PT Sans"/>
              <a:buNone/>
              <a:defRPr sz="17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grpSp>
        <p:nvGrpSpPr>
          <p:cNvPr id="230" name="Google Shape;230;p23"/>
          <p:cNvGrpSpPr/>
          <p:nvPr/>
        </p:nvGrpSpPr>
        <p:grpSpPr>
          <a:xfrm>
            <a:off x="1249988" y="996681"/>
            <a:ext cx="335350" cy="327913"/>
            <a:chOff x="545550" y="4444613"/>
            <a:chExt cx="335350" cy="327913"/>
          </a:xfrm>
        </p:grpSpPr>
        <p:sp>
          <p:nvSpPr>
            <p:cNvPr id="231" name="Google Shape;231;p23"/>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23"/>
          <p:cNvGrpSpPr/>
          <p:nvPr/>
        </p:nvGrpSpPr>
        <p:grpSpPr>
          <a:xfrm rot="10800000">
            <a:off x="7468900" y="2884094"/>
            <a:ext cx="335350" cy="327913"/>
            <a:chOff x="545550" y="4444613"/>
            <a:chExt cx="335350" cy="327913"/>
          </a:xfrm>
        </p:grpSpPr>
        <p:sp>
          <p:nvSpPr>
            <p:cNvPr id="234" name="Google Shape;234;p23"/>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 name="Google Shape;236;p23"/>
          <p:cNvGrpSpPr/>
          <p:nvPr/>
        </p:nvGrpSpPr>
        <p:grpSpPr>
          <a:xfrm rot="10800000">
            <a:off x="1339738" y="2884094"/>
            <a:ext cx="335350" cy="327913"/>
            <a:chOff x="545550" y="4444613"/>
            <a:chExt cx="335350" cy="327913"/>
          </a:xfrm>
        </p:grpSpPr>
        <p:sp>
          <p:nvSpPr>
            <p:cNvPr id="237" name="Google Shape;237;p23"/>
            <p:cNvSpPr/>
            <p:nvPr/>
          </p:nvSpPr>
          <p:spPr>
            <a:xfrm>
              <a:off x="649900" y="4541525"/>
              <a:ext cx="231000" cy="2310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545550" y="4444613"/>
              <a:ext cx="96900" cy="969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23"/>
          <p:cNvGrpSpPr/>
          <p:nvPr/>
        </p:nvGrpSpPr>
        <p:grpSpPr>
          <a:xfrm>
            <a:off x="7558650" y="996681"/>
            <a:ext cx="335350" cy="327913"/>
            <a:chOff x="545550" y="4444613"/>
            <a:chExt cx="335350" cy="327913"/>
          </a:xfrm>
        </p:grpSpPr>
        <p:sp>
          <p:nvSpPr>
            <p:cNvPr id="240" name="Google Shape;240;p23"/>
            <p:cNvSpPr/>
            <p:nvPr/>
          </p:nvSpPr>
          <p:spPr>
            <a:xfrm>
              <a:off x="649900" y="4541525"/>
              <a:ext cx="231000" cy="2310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545550" y="4444613"/>
              <a:ext cx="96900" cy="969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42" name="Shape 242"/>
        <p:cNvGrpSpPr/>
        <p:nvPr/>
      </p:nvGrpSpPr>
      <p:grpSpPr>
        <a:xfrm>
          <a:off x="0" y="0"/>
          <a:ext cx="0" cy="0"/>
          <a:chOff x="0" y="0"/>
          <a:chExt cx="0" cy="0"/>
        </a:xfrm>
      </p:grpSpPr>
      <p:pic>
        <p:nvPicPr>
          <p:cNvPr id="243" name="Google Shape;243;p24"/>
          <p:cNvPicPr preferRelativeResize="0"/>
          <p:nvPr/>
        </p:nvPicPr>
        <p:blipFill>
          <a:blip r:embed="rId2">
            <a:alphaModFix/>
          </a:blip>
          <a:stretch>
            <a:fillRect/>
          </a:stretch>
        </p:blipFill>
        <p:spPr>
          <a:xfrm rot="10800000">
            <a:off x="-35012" y="-35449"/>
            <a:ext cx="9214024" cy="5214399"/>
          </a:xfrm>
          <a:prstGeom prst="rect">
            <a:avLst/>
          </a:prstGeom>
          <a:noFill/>
          <a:ln>
            <a:noFill/>
          </a:ln>
        </p:spPr>
      </p:pic>
      <p:grpSp>
        <p:nvGrpSpPr>
          <p:cNvPr id="244" name="Google Shape;244;p24"/>
          <p:cNvGrpSpPr/>
          <p:nvPr/>
        </p:nvGrpSpPr>
        <p:grpSpPr>
          <a:xfrm>
            <a:off x="545538" y="539500"/>
            <a:ext cx="335350" cy="327913"/>
            <a:chOff x="545550" y="4444613"/>
            <a:chExt cx="335350" cy="327913"/>
          </a:xfrm>
        </p:grpSpPr>
        <p:sp>
          <p:nvSpPr>
            <p:cNvPr id="245" name="Google Shape;245;p24"/>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4"/>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24"/>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algn="ctr">
              <a:spcBef>
                <a:spcPts val="0"/>
              </a:spcBef>
              <a:spcAft>
                <a:spcPts val="0"/>
              </a:spcAft>
              <a:buSzPts val="3500"/>
              <a:buNone/>
              <a:defRPr/>
            </a:lvl1pPr>
            <a:lvl2pPr lvl="1" algn="ctr">
              <a:spcBef>
                <a:spcPts val="0"/>
              </a:spcBef>
              <a:spcAft>
                <a:spcPts val="0"/>
              </a:spcAft>
              <a:buSzPts val="3500"/>
              <a:buNone/>
              <a:defRPr>
                <a:latin typeface="Red Hat Text"/>
                <a:ea typeface="Red Hat Text"/>
                <a:cs typeface="Red Hat Text"/>
                <a:sym typeface="Red Hat Text"/>
              </a:defRPr>
            </a:lvl2pPr>
            <a:lvl3pPr lvl="2" algn="ctr">
              <a:spcBef>
                <a:spcPts val="0"/>
              </a:spcBef>
              <a:spcAft>
                <a:spcPts val="0"/>
              </a:spcAft>
              <a:buSzPts val="3500"/>
              <a:buNone/>
              <a:defRPr>
                <a:latin typeface="Red Hat Text"/>
                <a:ea typeface="Red Hat Text"/>
                <a:cs typeface="Red Hat Text"/>
                <a:sym typeface="Red Hat Text"/>
              </a:defRPr>
            </a:lvl3pPr>
            <a:lvl4pPr lvl="3" algn="ctr">
              <a:spcBef>
                <a:spcPts val="0"/>
              </a:spcBef>
              <a:spcAft>
                <a:spcPts val="0"/>
              </a:spcAft>
              <a:buSzPts val="3500"/>
              <a:buNone/>
              <a:defRPr>
                <a:latin typeface="Red Hat Text"/>
                <a:ea typeface="Red Hat Text"/>
                <a:cs typeface="Red Hat Text"/>
                <a:sym typeface="Red Hat Text"/>
              </a:defRPr>
            </a:lvl4pPr>
            <a:lvl5pPr lvl="4" algn="ctr">
              <a:spcBef>
                <a:spcPts val="0"/>
              </a:spcBef>
              <a:spcAft>
                <a:spcPts val="0"/>
              </a:spcAft>
              <a:buSzPts val="3500"/>
              <a:buNone/>
              <a:defRPr>
                <a:latin typeface="Red Hat Text"/>
                <a:ea typeface="Red Hat Text"/>
                <a:cs typeface="Red Hat Text"/>
                <a:sym typeface="Red Hat Text"/>
              </a:defRPr>
            </a:lvl5pPr>
            <a:lvl6pPr lvl="5" algn="ctr">
              <a:spcBef>
                <a:spcPts val="0"/>
              </a:spcBef>
              <a:spcAft>
                <a:spcPts val="0"/>
              </a:spcAft>
              <a:buSzPts val="3500"/>
              <a:buNone/>
              <a:defRPr>
                <a:latin typeface="Red Hat Text"/>
                <a:ea typeface="Red Hat Text"/>
                <a:cs typeface="Red Hat Text"/>
                <a:sym typeface="Red Hat Text"/>
              </a:defRPr>
            </a:lvl6pPr>
            <a:lvl7pPr lvl="6" algn="ctr">
              <a:spcBef>
                <a:spcPts val="0"/>
              </a:spcBef>
              <a:spcAft>
                <a:spcPts val="0"/>
              </a:spcAft>
              <a:buSzPts val="3500"/>
              <a:buNone/>
              <a:defRPr>
                <a:latin typeface="Red Hat Text"/>
                <a:ea typeface="Red Hat Text"/>
                <a:cs typeface="Red Hat Text"/>
                <a:sym typeface="Red Hat Text"/>
              </a:defRPr>
            </a:lvl7pPr>
            <a:lvl8pPr lvl="7" algn="ctr">
              <a:spcBef>
                <a:spcPts val="0"/>
              </a:spcBef>
              <a:spcAft>
                <a:spcPts val="0"/>
              </a:spcAft>
              <a:buSzPts val="3500"/>
              <a:buNone/>
              <a:defRPr>
                <a:latin typeface="Red Hat Text"/>
                <a:ea typeface="Red Hat Text"/>
                <a:cs typeface="Red Hat Text"/>
                <a:sym typeface="Red Hat Text"/>
              </a:defRPr>
            </a:lvl8pPr>
            <a:lvl9pPr lvl="8" algn="ctr">
              <a:spcBef>
                <a:spcPts val="0"/>
              </a:spcBef>
              <a:spcAft>
                <a:spcPts val="0"/>
              </a:spcAft>
              <a:buSzPts val="3500"/>
              <a:buNone/>
              <a:defRPr>
                <a:latin typeface="Red Hat Text"/>
                <a:ea typeface="Red Hat Text"/>
                <a:cs typeface="Red Hat Text"/>
                <a:sym typeface="Red Hat Text"/>
              </a:defRPr>
            </a:lvl9pPr>
          </a:lstStyle>
          <a:p/>
        </p:txBody>
      </p:sp>
      <p:grpSp>
        <p:nvGrpSpPr>
          <p:cNvPr id="248" name="Google Shape;248;p24"/>
          <p:cNvGrpSpPr/>
          <p:nvPr/>
        </p:nvGrpSpPr>
        <p:grpSpPr>
          <a:xfrm>
            <a:off x="8263088" y="539500"/>
            <a:ext cx="335350" cy="327913"/>
            <a:chOff x="545550" y="4444613"/>
            <a:chExt cx="335350" cy="327913"/>
          </a:xfrm>
        </p:grpSpPr>
        <p:sp>
          <p:nvSpPr>
            <p:cNvPr id="249" name="Google Shape;249;p24"/>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251" name="Shape 251"/>
        <p:cNvGrpSpPr/>
        <p:nvPr/>
      </p:nvGrpSpPr>
      <p:grpSpPr>
        <a:xfrm>
          <a:off x="0" y="0"/>
          <a:ext cx="0" cy="0"/>
          <a:chOff x="0" y="0"/>
          <a:chExt cx="0" cy="0"/>
        </a:xfrm>
      </p:grpSpPr>
      <p:pic>
        <p:nvPicPr>
          <p:cNvPr id="252" name="Google Shape;252;p25"/>
          <p:cNvPicPr preferRelativeResize="0"/>
          <p:nvPr/>
        </p:nvPicPr>
        <p:blipFill>
          <a:blip r:embed="rId2">
            <a:alphaModFix/>
          </a:blip>
          <a:stretch>
            <a:fillRect/>
          </a:stretch>
        </p:blipFill>
        <p:spPr>
          <a:xfrm rot="10800000">
            <a:off x="-35012" y="-35449"/>
            <a:ext cx="9214024" cy="5214399"/>
          </a:xfrm>
          <a:prstGeom prst="rect">
            <a:avLst/>
          </a:prstGeom>
          <a:noFill/>
          <a:ln>
            <a:noFill/>
          </a:ln>
        </p:spPr>
      </p:pic>
      <p:sp>
        <p:nvSpPr>
          <p:cNvPr id="253" name="Google Shape;253;p25"/>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a:spcBef>
                <a:spcPts val="0"/>
              </a:spcBef>
              <a:spcAft>
                <a:spcPts val="0"/>
              </a:spcAft>
              <a:buSzPts val="3500"/>
              <a:buNone/>
              <a:defRPr/>
            </a:lvl1pPr>
            <a:lvl2pPr lvl="1">
              <a:spcBef>
                <a:spcPts val="0"/>
              </a:spcBef>
              <a:spcAft>
                <a:spcPts val="0"/>
              </a:spcAft>
              <a:buSzPts val="3500"/>
              <a:buNone/>
              <a:defRPr>
                <a:latin typeface="Red Hat Text"/>
                <a:ea typeface="Red Hat Text"/>
                <a:cs typeface="Red Hat Text"/>
                <a:sym typeface="Red Hat Text"/>
              </a:defRPr>
            </a:lvl2pPr>
            <a:lvl3pPr lvl="2">
              <a:spcBef>
                <a:spcPts val="0"/>
              </a:spcBef>
              <a:spcAft>
                <a:spcPts val="0"/>
              </a:spcAft>
              <a:buSzPts val="3500"/>
              <a:buNone/>
              <a:defRPr>
                <a:latin typeface="Red Hat Text"/>
                <a:ea typeface="Red Hat Text"/>
                <a:cs typeface="Red Hat Text"/>
                <a:sym typeface="Red Hat Text"/>
              </a:defRPr>
            </a:lvl3pPr>
            <a:lvl4pPr lvl="3">
              <a:spcBef>
                <a:spcPts val="0"/>
              </a:spcBef>
              <a:spcAft>
                <a:spcPts val="0"/>
              </a:spcAft>
              <a:buSzPts val="3500"/>
              <a:buNone/>
              <a:defRPr>
                <a:latin typeface="Red Hat Text"/>
                <a:ea typeface="Red Hat Text"/>
                <a:cs typeface="Red Hat Text"/>
                <a:sym typeface="Red Hat Text"/>
              </a:defRPr>
            </a:lvl4pPr>
            <a:lvl5pPr lvl="4">
              <a:spcBef>
                <a:spcPts val="0"/>
              </a:spcBef>
              <a:spcAft>
                <a:spcPts val="0"/>
              </a:spcAft>
              <a:buSzPts val="3500"/>
              <a:buNone/>
              <a:defRPr>
                <a:latin typeface="Red Hat Text"/>
                <a:ea typeface="Red Hat Text"/>
                <a:cs typeface="Red Hat Text"/>
                <a:sym typeface="Red Hat Text"/>
              </a:defRPr>
            </a:lvl5pPr>
            <a:lvl6pPr lvl="5">
              <a:spcBef>
                <a:spcPts val="0"/>
              </a:spcBef>
              <a:spcAft>
                <a:spcPts val="0"/>
              </a:spcAft>
              <a:buSzPts val="3500"/>
              <a:buNone/>
              <a:defRPr>
                <a:latin typeface="Red Hat Text"/>
                <a:ea typeface="Red Hat Text"/>
                <a:cs typeface="Red Hat Text"/>
                <a:sym typeface="Red Hat Text"/>
              </a:defRPr>
            </a:lvl6pPr>
            <a:lvl7pPr lvl="6">
              <a:spcBef>
                <a:spcPts val="0"/>
              </a:spcBef>
              <a:spcAft>
                <a:spcPts val="0"/>
              </a:spcAft>
              <a:buSzPts val="3500"/>
              <a:buNone/>
              <a:defRPr>
                <a:latin typeface="Red Hat Text"/>
                <a:ea typeface="Red Hat Text"/>
                <a:cs typeface="Red Hat Text"/>
                <a:sym typeface="Red Hat Text"/>
              </a:defRPr>
            </a:lvl7pPr>
            <a:lvl8pPr lvl="7">
              <a:spcBef>
                <a:spcPts val="0"/>
              </a:spcBef>
              <a:spcAft>
                <a:spcPts val="0"/>
              </a:spcAft>
              <a:buSzPts val="3500"/>
              <a:buNone/>
              <a:defRPr>
                <a:latin typeface="Red Hat Text"/>
                <a:ea typeface="Red Hat Text"/>
                <a:cs typeface="Red Hat Text"/>
                <a:sym typeface="Red Hat Text"/>
              </a:defRPr>
            </a:lvl8pPr>
            <a:lvl9pPr lvl="8">
              <a:spcBef>
                <a:spcPts val="0"/>
              </a:spcBef>
              <a:spcAft>
                <a:spcPts val="0"/>
              </a:spcAft>
              <a:buSzPts val="3500"/>
              <a:buNone/>
              <a:defRPr>
                <a:latin typeface="Red Hat Text"/>
                <a:ea typeface="Red Hat Text"/>
                <a:cs typeface="Red Hat Text"/>
                <a:sym typeface="Red Hat Text"/>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254" name="Shape 254"/>
        <p:cNvGrpSpPr/>
        <p:nvPr/>
      </p:nvGrpSpPr>
      <p:grpSpPr>
        <a:xfrm>
          <a:off x="0" y="0"/>
          <a:ext cx="0" cy="0"/>
          <a:chOff x="0" y="0"/>
          <a:chExt cx="0" cy="0"/>
        </a:xfrm>
      </p:grpSpPr>
      <p:pic>
        <p:nvPicPr>
          <p:cNvPr id="255" name="Google Shape;255;p26"/>
          <p:cNvPicPr preferRelativeResize="0"/>
          <p:nvPr/>
        </p:nvPicPr>
        <p:blipFill>
          <a:blip r:embed="rId2">
            <a:alphaModFix/>
          </a:blip>
          <a:stretch>
            <a:fillRect/>
          </a:stretch>
        </p:blipFill>
        <p:spPr>
          <a:xfrm>
            <a:off x="-24301" y="-31812"/>
            <a:ext cx="9192602" cy="5175324"/>
          </a:xfrm>
          <a:prstGeom prst="rect">
            <a:avLst/>
          </a:prstGeom>
          <a:noFill/>
          <a:ln>
            <a:noFill/>
          </a:ln>
        </p:spPr>
      </p:pic>
      <p:sp>
        <p:nvSpPr>
          <p:cNvPr id="256" name="Google Shape;256;p26"/>
          <p:cNvSpPr txBox="1"/>
          <p:nvPr>
            <p:ph type="title"/>
          </p:nvPr>
        </p:nvSpPr>
        <p:spPr>
          <a:xfrm>
            <a:off x="2424600" y="836401"/>
            <a:ext cx="4294800" cy="10860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7" name="Google Shape;257;p26"/>
          <p:cNvSpPr txBox="1"/>
          <p:nvPr>
            <p:ph idx="1" type="subTitle"/>
          </p:nvPr>
        </p:nvSpPr>
        <p:spPr>
          <a:xfrm>
            <a:off x="3312900" y="2102863"/>
            <a:ext cx="2518200" cy="1284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8" name="Google Shape;258;p26"/>
          <p:cNvSpPr txBox="1"/>
          <p:nvPr/>
        </p:nvSpPr>
        <p:spPr>
          <a:xfrm>
            <a:off x="2193450" y="3965875"/>
            <a:ext cx="4757100" cy="4035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Clr>
                <a:srgbClr val="000000"/>
              </a:buClr>
              <a:buSzPts val="1100"/>
              <a:buFont typeface="Arial"/>
              <a:buNone/>
            </a:pPr>
            <a:r>
              <a:rPr i="1" lang="en" sz="1200">
                <a:solidFill>
                  <a:schemeClr val="lt1"/>
                </a:solidFill>
                <a:latin typeface="Red Hat Text"/>
                <a:ea typeface="Red Hat Text"/>
                <a:cs typeface="Red Hat Text"/>
                <a:sym typeface="Red Hat Text"/>
              </a:rPr>
              <a:t>CREDITS: This presentation template was created by </a:t>
            </a:r>
            <a:r>
              <a:rPr i="1" lang="en" sz="1200">
                <a:solidFill>
                  <a:schemeClr val="lt1"/>
                </a:solidFill>
                <a:uFill>
                  <a:noFill/>
                </a:uFill>
                <a:latin typeface="Red Hat Text"/>
                <a:ea typeface="Red Hat Text"/>
                <a:cs typeface="Red Hat Text"/>
                <a:sym typeface="Red Hat Text"/>
                <a:hlinkClick r:id="rId3">
                  <a:extLst>
                    <a:ext uri="{A12FA001-AC4F-418D-AE19-62706E023703}">
                      <ahyp:hlinkClr val="tx"/>
                    </a:ext>
                  </a:extLst>
                </a:hlinkClick>
              </a:rPr>
              <a:t>Slidesgo</a:t>
            </a:r>
            <a:r>
              <a:rPr i="1" lang="en" sz="1200">
                <a:solidFill>
                  <a:schemeClr val="lt1"/>
                </a:solidFill>
                <a:latin typeface="Red Hat Text"/>
                <a:ea typeface="Red Hat Text"/>
                <a:cs typeface="Red Hat Text"/>
                <a:sym typeface="Red Hat Text"/>
              </a:rPr>
              <a:t>, including icons by </a:t>
            </a:r>
            <a:r>
              <a:rPr i="1" lang="en" sz="1200">
                <a:solidFill>
                  <a:schemeClr val="lt1"/>
                </a:solidFill>
                <a:uFill>
                  <a:noFill/>
                </a:uFill>
                <a:latin typeface="Red Hat Text"/>
                <a:ea typeface="Red Hat Text"/>
                <a:cs typeface="Red Hat Text"/>
                <a:sym typeface="Red Hat Text"/>
                <a:hlinkClick r:id="rId4">
                  <a:extLst>
                    <a:ext uri="{A12FA001-AC4F-418D-AE19-62706E023703}">
                      <ahyp:hlinkClr val="tx"/>
                    </a:ext>
                  </a:extLst>
                </a:hlinkClick>
              </a:rPr>
              <a:t>Flaticon</a:t>
            </a:r>
            <a:r>
              <a:rPr i="1" lang="en" sz="1200">
                <a:solidFill>
                  <a:schemeClr val="lt1"/>
                </a:solidFill>
                <a:latin typeface="Red Hat Text"/>
                <a:ea typeface="Red Hat Text"/>
                <a:cs typeface="Red Hat Text"/>
                <a:sym typeface="Red Hat Text"/>
              </a:rPr>
              <a:t>, infographics &amp; images by </a:t>
            </a:r>
            <a:r>
              <a:rPr i="1" lang="en" sz="1200">
                <a:solidFill>
                  <a:schemeClr val="lt1"/>
                </a:solidFill>
                <a:uFill>
                  <a:noFill/>
                </a:uFill>
                <a:latin typeface="Red Hat Text"/>
                <a:ea typeface="Red Hat Text"/>
                <a:cs typeface="Red Hat Text"/>
                <a:sym typeface="Red Hat Text"/>
                <a:hlinkClick r:id="rId5">
                  <a:extLst>
                    <a:ext uri="{A12FA001-AC4F-418D-AE19-62706E023703}">
                      <ahyp:hlinkClr val="tx"/>
                    </a:ext>
                  </a:extLst>
                </a:hlinkClick>
              </a:rPr>
              <a:t>Freepi</a:t>
            </a:r>
            <a:r>
              <a:rPr i="1" lang="en" sz="1200">
                <a:solidFill>
                  <a:schemeClr val="lt1"/>
                </a:solidFill>
                <a:latin typeface="Red Hat Text"/>
                <a:ea typeface="Red Hat Text"/>
                <a:cs typeface="Red Hat Text"/>
                <a:sym typeface="Red Hat Text"/>
              </a:rPr>
              <a:t>k</a:t>
            </a:r>
            <a:endParaRPr i="1" sz="1200">
              <a:solidFill>
                <a:schemeClr val="lt1"/>
              </a:solidFill>
              <a:latin typeface="Red Hat Text"/>
              <a:ea typeface="Red Hat Text"/>
              <a:cs typeface="Red Hat Text"/>
              <a:sym typeface="Red Hat Text"/>
            </a:endParaRPr>
          </a:p>
        </p:txBody>
      </p:sp>
      <p:grpSp>
        <p:nvGrpSpPr>
          <p:cNvPr id="259" name="Google Shape;259;p26"/>
          <p:cNvGrpSpPr/>
          <p:nvPr/>
        </p:nvGrpSpPr>
        <p:grpSpPr>
          <a:xfrm>
            <a:off x="8095425" y="539488"/>
            <a:ext cx="335350" cy="327913"/>
            <a:chOff x="545550" y="4444613"/>
            <a:chExt cx="335350" cy="327913"/>
          </a:xfrm>
        </p:grpSpPr>
        <p:sp>
          <p:nvSpPr>
            <p:cNvPr id="260" name="Google Shape;260;p26"/>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6"/>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26"/>
          <p:cNvGrpSpPr/>
          <p:nvPr/>
        </p:nvGrpSpPr>
        <p:grpSpPr>
          <a:xfrm rot="5400000">
            <a:off x="709500" y="539488"/>
            <a:ext cx="335350" cy="327913"/>
            <a:chOff x="8210925" y="1059588"/>
            <a:chExt cx="335350" cy="327913"/>
          </a:xfrm>
        </p:grpSpPr>
        <p:sp>
          <p:nvSpPr>
            <p:cNvPr id="263" name="Google Shape;263;p26"/>
            <p:cNvSpPr/>
            <p:nvPr/>
          </p:nvSpPr>
          <p:spPr>
            <a:xfrm>
              <a:off x="8315275" y="1156500"/>
              <a:ext cx="231000" cy="2310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6"/>
            <p:cNvSpPr/>
            <p:nvPr/>
          </p:nvSpPr>
          <p:spPr>
            <a:xfrm>
              <a:off x="8210925" y="1059588"/>
              <a:ext cx="96900" cy="969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65" name="Shape 265"/>
        <p:cNvGrpSpPr/>
        <p:nvPr/>
      </p:nvGrpSpPr>
      <p:grpSpPr>
        <a:xfrm>
          <a:off x="0" y="0"/>
          <a:ext cx="0" cy="0"/>
          <a:chOff x="0" y="0"/>
          <a:chExt cx="0" cy="0"/>
        </a:xfrm>
      </p:grpSpPr>
      <p:sp>
        <p:nvSpPr>
          <p:cNvPr id="266" name="Google Shape;266;p27"/>
          <p:cNvSpPr/>
          <p:nvPr/>
        </p:nvSpPr>
        <p:spPr>
          <a:xfrm>
            <a:off x="127050" y="2442831"/>
            <a:ext cx="96900" cy="969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7"/>
          <p:cNvSpPr/>
          <p:nvPr/>
        </p:nvSpPr>
        <p:spPr>
          <a:xfrm>
            <a:off x="8957325" y="2442831"/>
            <a:ext cx="96900" cy="969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8" name="Google Shape;268;p27"/>
          <p:cNvPicPr preferRelativeResize="0"/>
          <p:nvPr/>
        </p:nvPicPr>
        <p:blipFill>
          <a:blip r:embed="rId2">
            <a:alphaModFix/>
          </a:blip>
          <a:stretch>
            <a:fillRect/>
          </a:stretch>
        </p:blipFill>
        <p:spPr>
          <a:xfrm>
            <a:off x="1" y="-1"/>
            <a:ext cx="9143997" cy="5143501"/>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
    <p:spTree>
      <p:nvGrpSpPr>
        <p:cNvPr id="269" name="Shape 269"/>
        <p:cNvGrpSpPr/>
        <p:nvPr/>
      </p:nvGrpSpPr>
      <p:grpSpPr>
        <a:xfrm>
          <a:off x="0" y="0"/>
          <a:ext cx="0" cy="0"/>
          <a:chOff x="0" y="0"/>
          <a:chExt cx="0" cy="0"/>
        </a:xfrm>
      </p:grpSpPr>
      <p:pic>
        <p:nvPicPr>
          <p:cNvPr id="270" name="Google Shape;270;p28"/>
          <p:cNvPicPr preferRelativeResize="0"/>
          <p:nvPr/>
        </p:nvPicPr>
        <p:blipFill>
          <a:blip r:embed="rId2">
            <a:alphaModFix/>
          </a:blip>
          <a:stretch>
            <a:fillRect/>
          </a:stretch>
        </p:blipFill>
        <p:spPr>
          <a:xfrm>
            <a:off x="-31338" y="-17625"/>
            <a:ext cx="9206676" cy="5178750"/>
          </a:xfrm>
          <a:prstGeom prst="rect">
            <a:avLst/>
          </a:prstGeom>
          <a:noFill/>
          <a:ln>
            <a:noFill/>
          </a:ln>
        </p:spPr>
      </p:pic>
      <p:grpSp>
        <p:nvGrpSpPr>
          <p:cNvPr id="271" name="Google Shape;271;p28"/>
          <p:cNvGrpSpPr/>
          <p:nvPr/>
        </p:nvGrpSpPr>
        <p:grpSpPr>
          <a:xfrm>
            <a:off x="545550" y="2537781"/>
            <a:ext cx="335350" cy="327913"/>
            <a:chOff x="545550" y="4444613"/>
            <a:chExt cx="335350" cy="327913"/>
          </a:xfrm>
        </p:grpSpPr>
        <p:sp>
          <p:nvSpPr>
            <p:cNvPr id="272" name="Google Shape;272;p28"/>
            <p:cNvSpPr/>
            <p:nvPr/>
          </p:nvSpPr>
          <p:spPr>
            <a:xfrm>
              <a:off x="649900" y="4541525"/>
              <a:ext cx="231000" cy="2310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8"/>
            <p:cNvSpPr/>
            <p:nvPr/>
          </p:nvSpPr>
          <p:spPr>
            <a:xfrm>
              <a:off x="545550" y="4444613"/>
              <a:ext cx="96900" cy="969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 name="Google Shape;274;p28"/>
          <p:cNvGrpSpPr/>
          <p:nvPr/>
        </p:nvGrpSpPr>
        <p:grpSpPr>
          <a:xfrm rot="10800000">
            <a:off x="8263100" y="695606"/>
            <a:ext cx="335350" cy="327913"/>
            <a:chOff x="545550" y="4444613"/>
            <a:chExt cx="335350" cy="327913"/>
          </a:xfrm>
        </p:grpSpPr>
        <p:sp>
          <p:nvSpPr>
            <p:cNvPr id="275" name="Google Shape;275;p28"/>
            <p:cNvSpPr/>
            <p:nvPr/>
          </p:nvSpPr>
          <p:spPr>
            <a:xfrm>
              <a:off x="649900" y="4541525"/>
              <a:ext cx="231000" cy="2310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8"/>
            <p:cNvSpPr/>
            <p:nvPr/>
          </p:nvSpPr>
          <p:spPr>
            <a:xfrm>
              <a:off x="545550" y="4444613"/>
              <a:ext cx="96900" cy="96900"/>
            </a:xfrm>
            <a:prstGeom prst="star4">
              <a:avLst>
                <a:gd fmla="val 125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3">
    <p:spTree>
      <p:nvGrpSpPr>
        <p:cNvPr id="277" name="Shape 277"/>
        <p:cNvGrpSpPr/>
        <p:nvPr/>
      </p:nvGrpSpPr>
      <p:grpSpPr>
        <a:xfrm>
          <a:off x="0" y="0"/>
          <a:ext cx="0" cy="0"/>
          <a:chOff x="0" y="0"/>
          <a:chExt cx="0" cy="0"/>
        </a:xfrm>
      </p:grpSpPr>
      <p:pic>
        <p:nvPicPr>
          <p:cNvPr id="278" name="Google Shape;278;p29"/>
          <p:cNvPicPr preferRelativeResize="0"/>
          <p:nvPr/>
        </p:nvPicPr>
        <p:blipFill>
          <a:blip r:embed="rId2">
            <a:alphaModFix/>
          </a:blip>
          <a:stretch>
            <a:fillRect/>
          </a:stretch>
        </p:blipFill>
        <p:spPr>
          <a:xfrm>
            <a:off x="1" y="2"/>
            <a:ext cx="9143997" cy="5143496"/>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14">
    <p:spTree>
      <p:nvGrpSpPr>
        <p:cNvPr id="279" name="Shape 279"/>
        <p:cNvGrpSpPr/>
        <p:nvPr/>
      </p:nvGrpSpPr>
      <p:grpSpPr>
        <a:xfrm>
          <a:off x="0" y="0"/>
          <a:ext cx="0" cy="0"/>
          <a:chOff x="0" y="0"/>
          <a:chExt cx="0" cy="0"/>
        </a:xfrm>
      </p:grpSpPr>
      <p:pic>
        <p:nvPicPr>
          <p:cNvPr id="280" name="Google Shape;280;p30"/>
          <p:cNvPicPr preferRelativeResize="0"/>
          <p:nvPr/>
        </p:nvPicPr>
        <p:blipFill>
          <a:blip r:embed="rId2">
            <a:alphaModFix/>
          </a:blip>
          <a:stretch>
            <a:fillRect/>
          </a:stretch>
        </p:blipFill>
        <p:spPr>
          <a:xfrm>
            <a:off x="-1" y="5"/>
            <a:ext cx="9144003" cy="5143490"/>
          </a:xfrm>
          <a:prstGeom prst="rect">
            <a:avLst/>
          </a:prstGeom>
          <a:noFill/>
          <a:ln>
            <a:noFill/>
          </a:ln>
        </p:spPr>
      </p:pic>
      <p:grpSp>
        <p:nvGrpSpPr>
          <p:cNvPr id="281" name="Google Shape;281;p30"/>
          <p:cNvGrpSpPr/>
          <p:nvPr/>
        </p:nvGrpSpPr>
        <p:grpSpPr>
          <a:xfrm>
            <a:off x="713225" y="1105113"/>
            <a:ext cx="335350" cy="327913"/>
            <a:chOff x="545550" y="4444613"/>
            <a:chExt cx="335350" cy="327913"/>
          </a:xfrm>
        </p:grpSpPr>
        <p:sp>
          <p:nvSpPr>
            <p:cNvPr id="282" name="Google Shape;282;p30"/>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0"/>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 name="Google Shape;284;p30"/>
          <p:cNvGrpSpPr/>
          <p:nvPr/>
        </p:nvGrpSpPr>
        <p:grpSpPr>
          <a:xfrm rot="10800000">
            <a:off x="8095425" y="4280663"/>
            <a:ext cx="335350" cy="327913"/>
            <a:chOff x="8210925" y="1059588"/>
            <a:chExt cx="335350" cy="327913"/>
          </a:xfrm>
        </p:grpSpPr>
        <p:sp>
          <p:nvSpPr>
            <p:cNvPr id="285" name="Google Shape;285;p30"/>
            <p:cNvSpPr/>
            <p:nvPr/>
          </p:nvSpPr>
          <p:spPr>
            <a:xfrm>
              <a:off x="8315275" y="1156500"/>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0"/>
            <p:cNvSpPr/>
            <p:nvPr/>
          </p:nvSpPr>
          <p:spPr>
            <a:xfrm>
              <a:off x="8210925" y="1059588"/>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pic>
        <p:nvPicPr>
          <p:cNvPr id="24" name="Google Shape;24;p4"/>
          <p:cNvPicPr preferRelativeResize="0"/>
          <p:nvPr/>
        </p:nvPicPr>
        <p:blipFill>
          <a:blip r:embed="rId2">
            <a:alphaModFix/>
          </a:blip>
          <a:stretch>
            <a:fillRect/>
          </a:stretch>
        </p:blipFill>
        <p:spPr>
          <a:xfrm>
            <a:off x="-35012" y="-35449"/>
            <a:ext cx="9214024" cy="5214399"/>
          </a:xfrm>
          <a:prstGeom prst="rect">
            <a:avLst/>
          </a:prstGeom>
          <a:noFill/>
          <a:ln>
            <a:noFill/>
          </a:ln>
        </p:spPr>
      </p:pic>
      <p:sp>
        <p:nvSpPr>
          <p:cNvPr id="25" name="Google Shape;25;p4"/>
          <p:cNvSpPr txBox="1"/>
          <p:nvPr>
            <p:ph idx="1" type="body"/>
          </p:nvPr>
        </p:nvSpPr>
        <p:spPr>
          <a:xfrm>
            <a:off x="720000" y="1135775"/>
            <a:ext cx="7704000" cy="3472800"/>
          </a:xfrm>
          <a:prstGeom prst="rect">
            <a:avLst/>
          </a:prstGeom>
        </p:spPr>
        <p:txBody>
          <a:bodyPr anchorCtr="0" anchor="t" bIns="0" lIns="0" spcFirstLastPara="1" rIns="0" wrap="square" tIns="0">
            <a:noAutofit/>
          </a:bodyPr>
          <a:lstStyle>
            <a:lvl1pPr indent="-317500" lvl="0" marL="457200" rtl="0">
              <a:lnSpc>
                <a:spcPct val="100000"/>
              </a:lnSpc>
              <a:spcBef>
                <a:spcPts val="0"/>
              </a:spcBef>
              <a:spcAft>
                <a:spcPts val="0"/>
              </a:spcAft>
              <a:buClr>
                <a:schemeClr val="accent1"/>
              </a:buClr>
              <a:buSzPts val="1400"/>
              <a:buFont typeface="Lato"/>
              <a:buAutoNum type="arabicPeriod"/>
              <a:defRPr sz="1250"/>
            </a:lvl1pPr>
            <a:lvl2pPr indent="-304800" lvl="1" marL="914400" rtl="0">
              <a:lnSpc>
                <a:spcPct val="100000"/>
              </a:lnSpc>
              <a:spcBef>
                <a:spcPts val="0"/>
              </a:spcBef>
              <a:spcAft>
                <a:spcPts val="0"/>
              </a:spcAft>
              <a:buClr>
                <a:srgbClr val="434343"/>
              </a:buClr>
              <a:buSzPts val="1200"/>
              <a:buFont typeface="Roboto Condensed Light"/>
              <a:buAutoNum type="alphaLcPeriod"/>
              <a:defRPr/>
            </a:lvl2pPr>
            <a:lvl3pPr indent="-304800" lvl="2" marL="1371600" rtl="0">
              <a:lnSpc>
                <a:spcPct val="100000"/>
              </a:lnSpc>
              <a:spcBef>
                <a:spcPts val="0"/>
              </a:spcBef>
              <a:spcAft>
                <a:spcPts val="0"/>
              </a:spcAft>
              <a:buClr>
                <a:srgbClr val="434343"/>
              </a:buClr>
              <a:buSzPts val="1200"/>
              <a:buFont typeface="Roboto Condensed Light"/>
              <a:buAutoNum type="romanLcPeriod"/>
              <a:defRPr/>
            </a:lvl3pPr>
            <a:lvl4pPr indent="-304800" lvl="3" marL="1828800" rtl="0">
              <a:lnSpc>
                <a:spcPct val="100000"/>
              </a:lnSpc>
              <a:spcBef>
                <a:spcPts val="0"/>
              </a:spcBef>
              <a:spcAft>
                <a:spcPts val="0"/>
              </a:spcAft>
              <a:buClr>
                <a:srgbClr val="434343"/>
              </a:buClr>
              <a:buSzPts val="1200"/>
              <a:buFont typeface="Roboto Condensed Light"/>
              <a:buAutoNum type="arabicPeriod"/>
              <a:defRPr/>
            </a:lvl4pPr>
            <a:lvl5pPr indent="-304800" lvl="4" marL="2286000" rtl="0">
              <a:lnSpc>
                <a:spcPct val="100000"/>
              </a:lnSpc>
              <a:spcBef>
                <a:spcPts val="0"/>
              </a:spcBef>
              <a:spcAft>
                <a:spcPts val="0"/>
              </a:spcAft>
              <a:buClr>
                <a:srgbClr val="434343"/>
              </a:buClr>
              <a:buSzPts val="1200"/>
              <a:buFont typeface="Roboto Condensed Light"/>
              <a:buAutoNum type="alphaLcPeriod"/>
              <a:defRPr/>
            </a:lvl5pPr>
            <a:lvl6pPr indent="-304800" lvl="5" marL="2743200" rtl="0">
              <a:lnSpc>
                <a:spcPct val="100000"/>
              </a:lnSpc>
              <a:spcBef>
                <a:spcPts val="0"/>
              </a:spcBef>
              <a:spcAft>
                <a:spcPts val="0"/>
              </a:spcAft>
              <a:buClr>
                <a:srgbClr val="434343"/>
              </a:buClr>
              <a:buSzPts val="1200"/>
              <a:buFont typeface="Roboto Condensed Light"/>
              <a:buAutoNum type="romanLcPeriod"/>
              <a:defRPr/>
            </a:lvl6pPr>
            <a:lvl7pPr indent="-304800" lvl="6" marL="3200400" rtl="0">
              <a:lnSpc>
                <a:spcPct val="100000"/>
              </a:lnSpc>
              <a:spcBef>
                <a:spcPts val="0"/>
              </a:spcBef>
              <a:spcAft>
                <a:spcPts val="0"/>
              </a:spcAft>
              <a:buClr>
                <a:srgbClr val="434343"/>
              </a:buClr>
              <a:buSzPts val="1200"/>
              <a:buFont typeface="Roboto Condensed Light"/>
              <a:buAutoNum type="arabicPeriod"/>
              <a:defRPr/>
            </a:lvl7pPr>
            <a:lvl8pPr indent="-304800" lvl="7" marL="3657600" rtl="0">
              <a:lnSpc>
                <a:spcPct val="100000"/>
              </a:lnSpc>
              <a:spcBef>
                <a:spcPts val="0"/>
              </a:spcBef>
              <a:spcAft>
                <a:spcPts val="0"/>
              </a:spcAft>
              <a:buClr>
                <a:srgbClr val="434343"/>
              </a:buClr>
              <a:buSzPts val="1200"/>
              <a:buFont typeface="Roboto Condensed Light"/>
              <a:buAutoNum type="alphaLcPeriod"/>
              <a:defRPr/>
            </a:lvl8pPr>
            <a:lvl9pPr indent="-304800" lvl="8" marL="4114800" rtl="0">
              <a:lnSpc>
                <a:spcPct val="100000"/>
              </a:lnSpc>
              <a:spcBef>
                <a:spcPts val="0"/>
              </a:spcBef>
              <a:spcAft>
                <a:spcPts val="0"/>
              </a:spcAft>
              <a:buClr>
                <a:srgbClr val="434343"/>
              </a:buClr>
              <a:buSzPts val="1200"/>
              <a:buFont typeface="Roboto Condensed Light"/>
              <a:buAutoNum type="romanLcPeriod"/>
              <a:defRPr/>
            </a:lvl9pPr>
          </a:lstStyle>
          <a:p/>
        </p:txBody>
      </p:sp>
      <p:sp>
        <p:nvSpPr>
          <p:cNvPr id="26" name="Google Shape;26;p4"/>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pic>
        <p:nvPicPr>
          <p:cNvPr id="28" name="Google Shape;28;p5"/>
          <p:cNvPicPr preferRelativeResize="0"/>
          <p:nvPr/>
        </p:nvPicPr>
        <p:blipFill>
          <a:blip r:embed="rId2">
            <a:alphaModFix/>
          </a:blip>
          <a:stretch>
            <a:fillRect/>
          </a:stretch>
        </p:blipFill>
        <p:spPr>
          <a:xfrm rot="10800000">
            <a:off x="-35012" y="-35449"/>
            <a:ext cx="9214024" cy="5214399"/>
          </a:xfrm>
          <a:prstGeom prst="rect">
            <a:avLst/>
          </a:prstGeom>
          <a:noFill/>
          <a:ln>
            <a:noFill/>
          </a:ln>
        </p:spPr>
      </p:pic>
      <p:sp>
        <p:nvSpPr>
          <p:cNvPr id="29" name="Google Shape;29;p5"/>
          <p:cNvSpPr txBox="1"/>
          <p:nvPr>
            <p:ph type="title"/>
          </p:nvPr>
        </p:nvSpPr>
        <p:spPr>
          <a:xfrm>
            <a:off x="1614100" y="2646900"/>
            <a:ext cx="2443800" cy="3885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3500"/>
              <a:buNone/>
              <a:defRPr sz="2300">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30" name="Google Shape;30;p5"/>
          <p:cNvSpPr txBox="1"/>
          <p:nvPr>
            <p:ph idx="2" type="title"/>
          </p:nvPr>
        </p:nvSpPr>
        <p:spPr>
          <a:xfrm>
            <a:off x="5086075" y="2646900"/>
            <a:ext cx="2443800" cy="388500"/>
          </a:xfrm>
          <a:prstGeom prst="rect">
            <a:avLst/>
          </a:prstGeom>
        </p:spPr>
        <p:txBody>
          <a:bodyPr anchorCtr="0" anchor="ctr" bIns="0" lIns="0" spcFirstLastPara="1" rIns="0" wrap="square" tIns="0">
            <a:noAutofit/>
          </a:bodyPr>
          <a:lstStyle>
            <a:lvl1pPr lvl="0" rtl="0" algn="ctr">
              <a:spcBef>
                <a:spcPts val="0"/>
              </a:spcBef>
              <a:spcAft>
                <a:spcPts val="0"/>
              </a:spcAft>
              <a:buClr>
                <a:schemeClr val="lt1"/>
              </a:buClr>
              <a:buSzPts val="3500"/>
              <a:buNone/>
              <a:defRPr sz="2300">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p:txBody>
      </p:sp>
      <p:sp>
        <p:nvSpPr>
          <p:cNvPr id="31" name="Google Shape;31;p5"/>
          <p:cNvSpPr txBox="1"/>
          <p:nvPr>
            <p:ph idx="1" type="subTitle"/>
          </p:nvPr>
        </p:nvSpPr>
        <p:spPr>
          <a:xfrm>
            <a:off x="5086075" y="3044750"/>
            <a:ext cx="2443800" cy="946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2" name="Google Shape;32;p5"/>
          <p:cNvSpPr txBox="1"/>
          <p:nvPr>
            <p:ph idx="3" type="subTitle"/>
          </p:nvPr>
        </p:nvSpPr>
        <p:spPr>
          <a:xfrm>
            <a:off x="1614100" y="3044750"/>
            <a:ext cx="2443800" cy="946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3" name="Google Shape;33;p5"/>
          <p:cNvSpPr txBox="1"/>
          <p:nvPr>
            <p:ph idx="4" type="title"/>
          </p:nvPr>
        </p:nvSpPr>
        <p:spPr>
          <a:xfrm>
            <a:off x="713225" y="539500"/>
            <a:ext cx="7717500" cy="4782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grpSp>
        <p:nvGrpSpPr>
          <p:cNvPr id="34" name="Google Shape;34;p5"/>
          <p:cNvGrpSpPr/>
          <p:nvPr/>
        </p:nvGrpSpPr>
        <p:grpSpPr>
          <a:xfrm>
            <a:off x="1104075" y="4280663"/>
            <a:ext cx="335350" cy="327913"/>
            <a:chOff x="545550" y="4444613"/>
            <a:chExt cx="335350" cy="327913"/>
          </a:xfrm>
        </p:grpSpPr>
        <p:sp>
          <p:nvSpPr>
            <p:cNvPr id="35" name="Google Shape;35;p5"/>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 name="Google Shape;37;p5"/>
          <p:cNvGrpSpPr/>
          <p:nvPr/>
        </p:nvGrpSpPr>
        <p:grpSpPr>
          <a:xfrm rot="10800000">
            <a:off x="7704575" y="1236863"/>
            <a:ext cx="335350" cy="327913"/>
            <a:chOff x="8210925" y="1059588"/>
            <a:chExt cx="335350" cy="327913"/>
          </a:xfrm>
        </p:grpSpPr>
        <p:sp>
          <p:nvSpPr>
            <p:cNvPr id="38" name="Google Shape;38;p5"/>
            <p:cNvSpPr/>
            <p:nvPr/>
          </p:nvSpPr>
          <p:spPr>
            <a:xfrm>
              <a:off x="8315275" y="1156500"/>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5"/>
            <p:cNvSpPr/>
            <p:nvPr/>
          </p:nvSpPr>
          <p:spPr>
            <a:xfrm>
              <a:off x="8210925" y="1059588"/>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pic>
        <p:nvPicPr>
          <p:cNvPr id="41" name="Google Shape;41;p6"/>
          <p:cNvPicPr preferRelativeResize="0"/>
          <p:nvPr/>
        </p:nvPicPr>
        <p:blipFill>
          <a:blip r:embed="rId2">
            <a:alphaModFix/>
          </a:blip>
          <a:stretch>
            <a:fillRect/>
          </a:stretch>
        </p:blipFill>
        <p:spPr>
          <a:xfrm>
            <a:off x="-35012" y="-35449"/>
            <a:ext cx="9214024" cy="5214399"/>
          </a:xfrm>
          <a:prstGeom prst="rect">
            <a:avLst/>
          </a:prstGeom>
          <a:noFill/>
          <a:ln>
            <a:noFill/>
          </a:ln>
        </p:spPr>
      </p:pic>
      <p:sp>
        <p:nvSpPr>
          <p:cNvPr id="42" name="Google Shape;42;p6"/>
          <p:cNvSpPr txBox="1"/>
          <p:nvPr>
            <p:ph type="title"/>
          </p:nvPr>
        </p:nvSpPr>
        <p:spPr>
          <a:xfrm>
            <a:off x="713225" y="539500"/>
            <a:ext cx="7717500" cy="478200"/>
          </a:xfrm>
          <a:prstGeom prst="rect">
            <a:avLst/>
          </a:prstGeom>
        </p:spPr>
        <p:txBody>
          <a:bodyPr anchorCtr="0" anchor="ctr" bIns="0" lIns="0" spcFirstLastPara="1" rIns="0" wrap="square" tIns="0">
            <a:noAutofit/>
          </a:bodyPr>
          <a:lstStyle>
            <a:lvl1pPr lvl="0" rtl="0" algn="ctr">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grpSp>
        <p:nvGrpSpPr>
          <p:cNvPr id="43" name="Google Shape;43;p6"/>
          <p:cNvGrpSpPr/>
          <p:nvPr/>
        </p:nvGrpSpPr>
        <p:grpSpPr>
          <a:xfrm>
            <a:off x="722388" y="1104550"/>
            <a:ext cx="335350" cy="327913"/>
            <a:chOff x="545550" y="4444613"/>
            <a:chExt cx="335350" cy="327913"/>
          </a:xfrm>
        </p:grpSpPr>
        <p:sp>
          <p:nvSpPr>
            <p:cNvPr id="44" name="Google Shape;44;p6"/>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 name="Google Shape;46;p6"/>
          <p:cNvGrpSpPr/>
          <p:nvPr/>
        </p:nvGrpSpPr>
        <p:grpSpPr>
          <a:xfrm>
            <a:off x="8095413" y="4310100"/>
            <a:ext cx="335350" cy="327913"/>
            <a:chOff x="8210925" y="1059588"/>
            <a:chExt cx="335350" cy="327913"/>
          </a:xfrm>
        </p:grpSpPr>
        <p:sp>
          <p:nvSpPr>
            <p:cNvPr id="47" name="Google Shape;47;p6"/>
            <p:cNvSpPr/>
            <p:nvPr/>
          </p:nvSpPr>
          <p:spPr>
            <a:xfrm>
              <a:off x="8315275" y="1156500"/>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p:nvPr/>
          </p:nvSpPr>
          <p:spPr>
            <a:xfrm>
              <a:off x="8210925" y="1059588"/>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9" name="Shape 49"/>
        <p:cNvGrpSpPr/>
        <p:nvPr/>
      </p:nvGrpSpPr>
      <p:grpSpPr>
        <a:xfrm>
          <a:off x="0" y="0"/>
          <a:ext cx="0" cy="0"/>
          <a:chOff x="0" y="0"/>
          <a:chExt cx="0" cy="0"/>
        </a:xfrm>
      </p:grpSpPr>
      <p:pic>
        <p:nvPicPr>
          <p:cNvPr id="50" name="Google Shape;50;p7"/>
          <p:cNvPicPr preferRelativeResize="0"/>
          <p:nvPr/>
        </p:nvPicPr>
        <p:blipFill>
          <a:blip r:embed="rId2">
            <a:alphaModFix/>
          </a:blip>
          <a:stretch>
            <a:fillRect/>
          </a:stretch>
        </p:blipFill>
        <p:spPr>
          <a:xfrm rot="10800000">
            <a:off x="-35012" y="-35449"/>
            <a:ext cx="9214024" cy="5214399"/>
          </a:xfrm>
          <a:prstGeom prst="rect">
            <a:avLst/>
          </a:prstGeom>
          <a:noFill/>
          <a:ln>
            <a:noFill/>
          </a:ln>
        </p:spPr>
      </p:pic>
      <p:sp>
        <p:nvSpPr>
          <p:cNvPr id="51" name="Google Shape;51;p7"/>
          <p:cNvSpPr txBox="1"/>
          <p:nvPr>
            <p:ph type="title"/>
          </p:nvPr>
        </p:nvSpPr>
        <p:spPr>
          <a:xfrm>
            <a:off x="1523375" y="861038"/>
            <a:ext cx="6097200" cy="6588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 name="Google Shape;52;p7"/>
          <p:cNvSpPr txBox="1"/>
          <p:nvPr>
            <p:ph idx="1" type="subTitle"/>
          </p:nvPr>
        </p:nvSpPr>
        <p:spPr>
          <a:xfrm>
            <a:off x="2314475" y="1643963"/>
            <a:ext cx="4515000" cy="2638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53" name="Google Shape;53;p7"/>
          <p:cNvGrpSpPr/>
          <p:nvPr/>
        </p:nvGrpSpPr>
        <p:grpSpPr>
          <a:xfrm>
            <a:off x="8095425" y="539488"/>
            <a:ext cx="335350" cy="327913"/>
            <a:chOff x="545550" y="4444613"/>
            <a:chExt cx="335350" cy="327913"/>
          </a:xfrm>
        </p:grpSpPr>
        <p:sp>
          <p:nvSpPr>
            <p:cNvPr id="54" name="Google Shape;54;p7"/>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7"/>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 name="Google Shape;56;p7"/>
          <p:cNvGrpSpPr/>
          <p:nvPr/>
        </p:nvGrpSpPr>
        <p:grpSpPr>
          <a:xfrm rot="10800000">
            <a:off x="713225" y="4280663"/>
            <a:ext cx="335350" cy="327913"/>
            <a:chOff x="545550" y="4444613"/>
            <a:chExt cx="335350" cy="327913"/>
          </a:xfrm>
        </p:grpSpPr>
        <p:sp>
          <p:nvSpPr>
            <p:cNvPr id="57" name="Google Shape;57;p7"/>
            <p:cNvSpPr/>
            <p:nvPr/>
          </p:nvSpPr>
          <p:spPr>
            <a:xfrm>
              <a:off x="649900" y="4541525"/>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7"/>
            <p:cNvSpPr/>
            <p:nvPr/>
          </p:nvSpPr>
          <p:spPr>
            <a:xfrm>
              <a:off x="545550" y="4444613"/>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7"/>
          <p:cNvGrpSpPr/>
          <p:nvPr/>
        </p:nvGrpSpPr>
        <p:grpSpPr>
          <a:xfrm>
            <a:off x="1417138" y="1976388"/>
            <a:ext cx="335350" cy="327913"/>
            <a:chOff x="545550" y="4444613"/>
            <a:chExt cx="335350" cy="327913"/>
          </a:xfrm>
        </p:grpSpPr>
        <p:sp>
          <p:nvSpPr>
            <p:cNvPr id="60" name="Google Shape;60;p7"/>
            <p:cNvSpPr/>
            <p:nvPr/>
          </p:nvSpPr>
          <p:spPr>
            <a:xfrm>
              <a:off x="649900" y="4541525"/>
              <a:ext cx="231000" cy="2310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7"/>
            <p:cNvSpPr/>
            <p:nvPr/>
          </p:nvSpPr>
          <p:spPr>
            <a:xfrm>
              <a:off x="545550" y="4444613"/>
              <a:ext cx="96900" cy="969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 name="Google Shape;62;p7"/>
          <p:cNvGrpSpPr/>
          <p:nvPr/>
        </p:nvGrpSpPr>
        <p:grpSpPr>
          <a:xfrm rot="10800000">
            <a:off x="7391463" y="2966213"/>
            <a:ext cx="335350" cy="327913"/>
            <a:chOff x="545550" y="4444613"/>
            <a:chExt cx="335350" cy="327913"/>
          </a:xfrm>
        </p:grpSpPr>
        <p:sp>
          <p:nvSpPr>
            <p:cNvPr id="63" name="Google Shape;63;p7"/>
            <p:cNvSpPr/>
            <p:nvPr/>
          </p:nvSpPr>
          <p:spPr>
            <a:xfrm>
              <a:off x="649900" y="4541525"/>
              <a:ext cx="231000" cy="2310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p:nvPr/>
          </p:nvSpPr>
          <p:spPr>
            <a:xfrm>
              <a:off x="545550" y="4444613"/>
              <a:ext cx="96900" cy="96900"/>
            </a:xfrm>
            <a:prstGeom prst="star4">
              <a:avLst>
                <a:gd fmla="val 125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 name="Shape 65"/>
        <p:cNvGrpSpPr/>
        <p:nvPr/>
      </p:nvGrpSpPr>
      <p:grpSpPr>
        <a:xfrm>
          <a:off x="0" y="0"/>
          <a:ext cx="0" cy="0"/>
          <a:chOff x="0" y="0"/>
          <a:chExt cx="0" cy="0"/>
        </a:xfrm>
      </p:grpSpPr>
      <p:pic>
        <p:nvPicPr>
          <p:cNvPr id="66" name="Google Shape;66;p8"/>
          <p:cNvPicPr preferRelativeResize="0"/>
          <p:nvPr/>
        </p:nvPicPr>
        <p:blipFill>
          <a:blip r:embed="rId2">
            <a:alphaModFix/>
          </a:blip>
          <a:stretch>
            <a:fillRect/>
          </a:stretch>
        </p:blipFill>
        <p:spPr>
          <a:xfrm>
            <a:off x="-34088" y="-21425"/>
            <a:ext cx="9212175" cy="5186350"/>
          </a:xfrm>
          <a:prstGeom prst="rect">
            <a:avLst/>
          </a:prstGeom>
          <a:noFill/>
          <a:ln>
            <a:noFill/>
          </a:ln>
        </p:spPr>
      </p:pic>
      <p:sp>
        <p:nvSpPr>
          <p:cNvPr id="67" name="Google Shape;67;p8"/>
          <p:cNvSpPr txBox="1"/>
          <p:nvPr>
            <p:ph type="title"/>
          </p:nvPr>
        </p:nvSpPr>
        <p:spPr>
          <a:xfrm>
            <a:off x="1341900" y="1307100"/>
            <a:ext cx="6460200" cy="2529300"/>
          </a:xfrm>
          <a:prstGeom prst="rect">
            <a:avLst/>
          </a:prstGeom>
        </p:spPr>
        <p:txBody>
          <a:bodyPr anchorCtr="0" anchor="ctr" bIns="0" lIns="0" spcFirstLastPara="1" rIns="0" wrap="square" tIns="0">
            <a:noAutofit/>
          </a:bodyPr>
          <a:lstStyle>
            <a:lvl1pPr lvl="0" algn="ctr">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68" name="Google Shape;68;p8"/>
          <p:cNvGrpSpPr/>
          <p:nvPr/>
        </p:nvGrpSpPr>
        <p:grpSpPr>
          <a:xfrm>
            <a:off x="2099013" y="539500"/>
            <a:ext cx="335350" cy="327913"/>
            <a:chOff x="545550" y="4444613"/>
            <a:chExt cx="335350" cy="327913"/>
          </a:xfrm>
        </p:grpSpPr>
        <p:sp>
          <p:nvSpPr>
            <p:cNvPr id="69" name="Google Shape;69;p8"/>
            <p:cNvSpPr/>
            <p:nvPr/>
          </p:nvSpPr>
          <p:spPr>
            <a:xfrm>
              <a:off x="649900" y="4541525"/>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8"/>
            <p:cNvSpPr/>
            <p:nvPr/>
          </p:nvSpPr>
          <p:spPr>
            <a:xfrm>
              <a:off x="545550" y="4444613"/>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8"/>
          <p:cNvGrpSpPr/>
          <p:nvPr/>
        </p:nvGrpSpPr>
        <p:grpSpPr>
          <a:xfrm>
            <a:off x="6709613" y="4280650"/>
            <a:ext cx="335350" cy="327913"/>
            <a:chOff x="8210925" y="1059588"/>
            <a:chExt cx="335350" cy="327913"/>
          </a:xfrm>
        </p:grpSpPr>
        <p:sp>
          <p:nvSpPr>
            <p:cNvPr id="72" name="Google Shape;72;p8"/>
            <p:cNvSpPr/>
            <p:nvPr/>
          </p:nvSpPr>
          <p:spPr>
            <a:xfrm>
              <a:off x="8315275" y="1156500"/>
              <a:ext cx="231000" cy="2310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a:off x="8210925" y="1059588"/>
              <a:ext cx="96900" cy="96900"/>
            </a:xfrm>
            <a:prstGeom prst="star4">
              <a:avLst>
                <a:gd fmla="val 125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 name="Google Shape;74;p8"/>
          <p:cNvGrpSpPr/>
          <p:nvPr/>
        </p:nvGrpSpPr>
        <p:grpSpPr>
          <a:xfrm rot="5400000">
            <a:off x="6041338" y="543213"/>
            <a:ext cx="335350" cy="327913"/>
            <a:chOff x="545550" y="4444613"/>
            <a:chExt cx="335350" cy="327913"/>
          </a:xfrm>
        </p:grpSpPr>
        <p:sp>
          <p:nvSpPr>
            <p:cNvPr id="75" name="Google Shape;75;p8"/>
            <p:cNvSpPr/>
            <p:nvPr/>
          </p:nvSpPr>
          <p:spPr>
            <a:xfrm>
              <a:off x="649900" y="4541525"/>
              <a:ext cx="231000" cy="231000"/>
            </a:xfrm>
            <a:prstGeom prst="star4">
              <a:avLst>
                <a:gd fmla="val 125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a:off x="545550" y="4444613"/>
              <a:ext cx="96900" cy="96900"/>
            </a:xfrm>
            <a:prstGeom prst="star4">
              <a:avLst>
                <a:gd fmla="val 125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 name="Google Shape;77;p8"/>
          <p:cNvGrpSpPr/>
          <p:nvPr/>
        </p:nvGrpSpPr>
        <p:grpSpPr>
          <a:xfrm rot="5400000">
            <a:off x="2767313" y="4276938"/>
            <a:ext cx="335350" cy="327913"/>
            <a:chOff x="8210925" y="1059588"/>
            <a:chExt cx="335350" cy="327913"/>
          </a:xfrm>
        </p:grpSpPr>
        <p:sp>
          <p:nvSpPr>
            <p:cNvPr id="78" name="Google Shape;78;p8"/>
            <p:cNvSpPr/>
            <p:nvPr/>
          </p:nvSpPr>
          <p:spPr>
            <a:xfrm>
              <a:off x="8315275" y="1156500"/>
              <a:ext cx="231000" cy="231000"/>
            </a:xfrm>
            <a:prstGeom prst="star4">
              <a:avLst>
                <a:gd fmla="val 125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a:off x="8210925" y="1059588"/>
              <a:ext cx="96900" cy="96900"/>
            </a:xfrm>
            <a:prstGeom prst="star4">
              <a:avLst>
                <a:gd fmla="val 125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pic>
        <p:nvPicPr>
          <p:cNvPr id="81" name="Google Shape;81;p9"/>
          <p:cNvPicPr preferRelativeResize="0"/>
          <p:nvPr/>
        </p:nvPicPr>
        <p:blipFill>
          <a:blip r:embed="rId2">
            <a:alphaModFix/>
          </a:blip>
          <a:stretch>
            <a:fillRect/>
          </a:stretch>
        </p:blipFill>
        <p:spPr>
          <a:xfrm>
            <a:off x="-24301" y="-31812"/>
            <a:ext cx="9192602" cy="5175324"/>
          </a:xfrm>
          <a:prstGeom prst="rect">
            <a:avLst/>
          </a:prstGeom>
          <a:noFill/>
          <a:ln>
            <a:noFill/>
          </a:ln>
        </p:spPr>
      </p:pic>
      <p:sp>
        <p:nvSpPr>
          <p:cNvPr id="82" name="Google Shape;82;p9"/>
          <p:cNvSpPr txBox="1"/>
          <p:nvPr>
            <p:ph type="title"/>
          </p:nvPr>
        </p:nvSpPr>
        <p:spPr>
          <a:xfrm>
            <a:off x="1876350" y="1652900"/>
            <a:ext cx="5391300" cy="615900"/>
          </a:xfrm>
          <a:prstGeom prst="rect">
            <a:avLst/>
          </a:prstGeom>
        </p:spPr>
        <p:txBody>
          <a:bodyPr anchorCtr="0" anchor="ctr" bIns="0" lIns="0" spcFirstLastPara="1" rIns="0" wrap="square" tIns="0">
            <a:noAutofit/>
          </a:bodyPr>
          <a:lstStyle>
            <a:lvl1pPr lvl="0" rtl="0" algn="ctr">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3" name="Google Shape;83;p9"/>
          <p:cNvSpPr txBox="1"/>
          <p:nvPr>
            <p:ph idx="1" type="subTitle"/>
          </p:nvPr>
        </p:nvSpPr>
        <p:spPr>
          <a:xfrm>
            <a:off x="1876350" y="2337000"/>
            <a:ext cx="5391300" cy="112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4" name="Google Shape;84;p9"/>
          <p:cNvGrpSpPr/>
          <p:nvPr/>
        </p:nvGrpSpPr>
        <p:grpSpPr>
          <a:xfrm>
            <a:off x="7267638" y="1013275"/>
            <a:ext cx="335350" cy="327913"/>
            <a:chOff x="8210925" y="1059588"/>
            <a:chExt cx="335350" cy="327913"/>
          </a:xfrm>
        </p:grpSpPr>
        <p:sp>
          <p:nvSpPr>
            <p:cNvPr id="85" name="Google Shape;85;p9"/>
            <p:cNvSpPr/>
            <p:nvPr/>
          </p:nvSpPr>
          <p:spPr>
            <a:xfrm>
              <a:off x="8315275" y="1156500"/>
              <a:ext cx="231000" cy="2310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9"/>
            <p:cNvSpPr/>
            <p:nvPr/>
          </p:nvSpPr>
          <p:spPr>
            <a:xfrm>
              <a:off x="8210925" y="1059588"/>
              <a:ext cx="96900" cy="96900"/>
            </a:xfrm>
            <a:prstGeom prst="star4">
              <a:avLst>
                <a:gd fmla="val 125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7" name="Shape 87"/>
        <p:cNvGrpSpPr/>
        <p:nvPr/>
      </p:nvGrpSpPr>
      <p:grpSpPr>
        <a:xfrm>
          <a:off x="0" y="0"/>
          <a:ext cx="0" cy="0"/>
          <a:chOff x="0" y="0"/>
          <a:chExt cx="0" cy="0"/>
        </a:xfrm>
      </p:grpSpPr>
      <p:sp>
        <p:nvSpPr>
          <p:cNvPr id="88" name="Google Shape;88;p10"/>
          <p:cNvSpPr txBox="1"/>
          <p:nvPr>
            <p:ph type="title"/>
          </p:nvPr>
        </p:nvSpPr>
        <p:spPr>
          <a:xfrm>
            <a:off x="713225" y="4091925"/>
            <a:ext cx="7717500" cy="516600"/>
          </a:xfrm>
          <a:prstGeom prst="rect">
            <a:avLst/>
          </a:prstGeom>
          <a:effectLst>
            <a:outerShdw blurRad="71438" rotWithShape="0" algn="bl">
              <a:schemeClr val="accent2"/>
            </a:outerShdw>
          </a:effectLst>
        </p:spPr>
        <p:txBody>
          <a:bodyPr anchorCtr="0" anchor="ctr" bIns="0" lIns="0" spcFirstLastPara="1" rIns="0" wrap="square" tIns="0">
            <a:noAutofit/>
          </a:bodyPr>
          <a:lstStyle>
            <a:lvl1pPr lvl="0" rtl="0" algn="ctr">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478200"/>
          </a:xfrm>
          <a:prstGeom prst="rect">
            <a:avLst/>
          </a:prstGeom>
          <a:noFill/>
          <a:ln>
            <a:noFill/>
          </a:ln>
          <a:effectLst>
            <a:outerShdw blurRad="71438" rotWithShape="0" algn="bl">
              <a:schemeClr val="accent2"/>
            </a:outerShdw>
          </a:effectLst>
        </p:spPr>
        <p:txBody>
          <a:bodyPr anchorCtr="0" anchor="ctr" bIns="0" lIns="0" spcFirstLastPara="1" rIns="0" wrap="square" tIns="0">
            <a:noAutofit/>
          </a:bodyPr>
          <a:lstStyle>
            <a:lvl1pPr lvl="0" rtl="0">
              <a:spcBef>
                <a:spcPts val="0"/>
              </a:spcBef>
              <a:spcAft>
                <a:spcPts val="0"/>
              </a:spcAft>
              <a:buClr>
                <a:schemeClr val="accent5"/>
              </a:buClr>
              <a:buSzPts val="3500"/>
              <a:buFont typeface="Francois One"/>
              <a:buNone/>
              <a:defRPr b="1" i="1" sz="3500">
                <a:solidFill>
                  <a:schemeClr val="accent5"/>
                </a:solidFill>
                <a:latin typeface="Francois One"/>
                <a:ea typeface="Francois One"/>
                <a:cs typeface="Francois One"/>
                <a:sym typeface="Francois One"/>
              </a:defRPr>
            </a:lvl1pPr>
            <a:lvl2pPr lvl="1" rtl="0">
              <a:spcBef>
                <a:spcPts val="0"/>
              </a:spcBef>
              <a:spcAft>
                <a:spcPts val="0"/>
              </a:spcAft>
              <a:buClr>
                <a:schemeClr val="accent5"/>
              </a:buClr>
              <a:buSzPts val="3500"/>
              <a:buFont typeface="Bai Jamjuree"/>
              <a:buNone/>
              <a:defRPr b="1" i="1" sz="3500">
                <a:solidFill>
                  <a:schemeClr val="accent5"/>
                </a:solidFill>
                <a:latin typeface="Bai Jamjuree"/>
                <a:ea typeface="Bai Jamjuree"/>
                <a:cs typeface="Bai Jamjuree"/>
                <a:sym typeface="Bai Jamjuree"/>
              </a:defRPr>
            </a:lvl2pPr>
            <a:lvl3pPr lvl="2" rtl="0">
              <a:spcBef>
                <a:spcPts val="0"/>
              </a:spcBef>
              <a:spcAft>
                <a:spcPts val="0"/>
              </a:spcAft>
              <a:buClr>
                <a:schemeClr val="accent5"/>
              </a:buClr>
              <a:buSzPts val="3500"/>
              <a:buFont typeface="Bai Jamjuree"/>
              <a:buNone/>
              <a:defRPr b="1" i="1" sz="3500">
                <a:solidFill>
                  <a:schemeClr val="accent5"/>
                </a:solidFill>
                <a:latin typeface="Bai Jamjuree"/>
                <a:ea typeface="Bai Jamjuree"/>
                <a:cs typeface="Bai Jamjuree"/>
                <a:sym typeface="Bai Jamjuree"/>
              </a:defRPr>
            </a:lvl3pPr>
            <a:lvl4pPr lvl="3" rtl="0">
              <a:spcBef>
                <a:spcPts val="0"/>
              </a:spcBef>
              <a:spcAft>
                <a:spcPts val="0"/>
              </a:spcAft>
              <a:buClr>
                <a:schemeClr val="accent5"/>
              </a:buClr>
              <a:buSzPts val="3500"/>
              <a:buFont typeface="Bai Jamjuree"/>
              <a:buNone/>
              <a:defRPr b="1" i="1" sz="3500">
                <a:solidFill>
                  <a:schemeClr val="accent5"/>
                </a:solidFill>
                <a:latin typeface="Bai Jamjuree"/>
                <a:ea typeface="Bai Jamjuree"/>
                <a:cs typeface="Bai Jamjuree"/>
                <a:sym typeface="Bai Jamjuree"/>
              </a:defRPr>
            </a:lvl4pPr>
            <a:lvl5pPr lvl="4" rtl="0">
              <a:spcBef>
                <a:spcPts val="0"/>
              </a:spcBef>
              <a:spcAft>
                <a:spcPts val="0"/>
              </a:spcAft>
              <a:buClr>
                <a:schemeClr val="accent5"/>
              </a:buClr>
              <a:buSzPts val="3500"/>
              <a:buFont typeface="Bai Jamjuree"/>
              <a:buNone/>
              <a:defRPr b="1" i="1" sz="3500">
                <a:solidFill>
                  <a:schemeClr val="accent5"/>
                </a:solidFill>
                <a:latin typeface="Bai Jamjuree"/>
                <a:ea typeface="Bai Jamjuree"/>
                <a:cs typeface="Bai Jamjuree"/>
                <a:sym typeface="Bai Jamjuree"/>
              </a:defRPr>
            </a:lvl5pPr>
            <a:lvl6pPr lvl="5" rtl="0">
              <a:spcBef>
                <a:spcPts val="0"/>
              </a:spcBef>
              <a:spcAft>
                <a:spcPts val="0"/>
              </a:spcAft>
              <a:buClr>
                <a:schemeClr val="accent5"/>
              </a:buClr>
              <a:buSzPts val="3500"/>
              <a:buFont typeface="Bai Jamjuree"/>
              <a:buNone/>
              <a:defRPr b="1" i="1" sz="3500">
                <a:solidFill>
                  <a:schemeClr val="accent5"/>
                </a:solidFill>
                <a:latin typeface="Bai Jamjuree"/>
                <a:ea typeface="Bai Jamjuree"/>
                <a:cs typeface="Bai Jamjuree"/>
                <a:sym typeface="Bai Jamjuree"/>
              </a:defRPr>
            </a:lvl6pPr>
            <a:lvl7pPr lvl="6" rtl="0">
              <a:spcBef>
                <a:spcPts val="0"/>
              </a:spcBef>
              <a:spcAft>
                <a:spcPts val="0"/>
              </a:spcAft>
              <a:buClr>
                <a:schemeClr val="accent5"/>
              </a:buClr>
              <a:buSzPts val="3500"/>
              <a:buFont typeface="Bai Jamjuree"/>
              <a:buNone/>
              <a:defRPr b="1" i="1" sz="3500">
                <a:solidFill>
                  <a:schemeClr val="accent5"/>
                </a:solidFill>
                <a:latin typeface="Bai Jamjuree"/>
                <a:ea typeface="Bai Jamjuree"/>
                <a:cs typeface="Bai Jamjuree"/>
                <a:sym typeface="Bai Jamjuree"/>
              </a:defRPr>
            </a:lvl7pPr>
            <a:lvl8pPr lvl="7" rtl="0">
              <a:spcBef>
                <a:spcPts val="0"/>
              </a:spcBef>
              <a:spcAft>
                <a:spcPts val="0"/>
              </a:spcAft>
              <a:buClr>
                <a:schemeClr val="accent5"/>
              </a:buClr>
              <a:buSzPts val="3500"/>
              <a:buFont typeface="Bai Jamjuree"/>
              <a:buNone/>
              <a:defRPr b="1" i="1" sz="3500">
                <a:solidFill>
                  <a:schemeClr val="accent5"/>
                </a:solidFill>
                <a:latin typeface="Bai Jamjuree"/>
                <a:ea typeface="Bai Jamjuree"/>
                <a:cs typeface="Bai Jamjuree"/>
                <a:sym typeface="Bai Jamjuree"/>
              </a:defRPr>
            </a:lvl8pPr>
            <a:lvl9pPr lvl="8" rtl="0">
              <a:spcBef>
                <a:spcPts val="0"/>
              </a:spcBef>
              <a:spcAft>
                <a:spcPts val="0"/>
              </a:spcAft>
              <a:buClr>
                <a:schemeClr val="accent5"/>
              </a:buClr>
              <a:buSzPts val="3500"/>
              <a:buFont typeface="Bai Jamjuree"/>
              <a:buNone/>
              <a:defRPr b="1" i="1" sz="3500">
                <a:solidFill>
                  <a:schemeClr val="accent5"/>
                </a:solidFill>
                <a:latin typeface="Bai Jamjuree"/>
                <a:ea typeface="Bai Jamjuree"/>
                <a:cs typeface="Bai Jamjuree"/>
                <a:sym typeface="Bai Jamjuree"/>
              </a:defRPr>
            </a:lvl9pPr>
          </a:lstStyle>
          <a:p/>
        </p:txBody>
      </p:sp>
      <p:sp>
        <p:nvSpPr>
          <p:cNvPr id="7" name="Google Shape;7;p1"/>
          <p:cNvSpPr txBox="1"/>
          <p:nvPr>
            <p:ph idx="1" type="body"/>
          </p:nvPr>
        </p:nvSpPr>
        <p:spPr>
          <a:xfrm>
            <a:off x="713225" y="1152475"/>
            <a:ext cx="7717500" cy="3456000"/>
          </a:xfrm>
          <a:prstGeom prst="rect">
            <a:avLst/>
          </a:prstGeom>
          <a:noFill/>
          <a:ln>
            <a:noFill/>
          </a:ln>
        </p:spPr>
        <p:txBody>
          <a:bodyPr anchorCtr="0" anchor="t" bIns="0" lIns="0" spcFirstLastPara="1" rIns="0" wrap="square" tIns="0">
            <a:noAutofit/>
          </a:bodyPr>
          <a:lstStyle>
            <a:lvl1pPr indent="-317500" lvl="0" marL="457200">
              <a:lnSpc>
                <a:spcPct val="115000"/>
              </a:lnSpc>
              <a:spcBef>
                <a:spcPts val="0"/>
              </a:spcBef>
              <a:spcAft>
                <a:spcPts val="0"/>
              </a:spcAft>
              <a:buClr>
                <a:schemeClr val="lt1"/>
              </a:buClr>
              <a:buSzPts val="1400"/>
              <a:buFont typeface="Red Hat Text"/>
              <a:buChar char="●"/>
              <a:defRPr i="1">
                <a:solidFill>
                  <a:schemeClr val="lt1"/>
                </a:solidFill>
                <a:latin typeface="Red Hat Text"/>
                <a:ea typeface="Red Hat Text"/>
                <a:cs typeface="Red Hat Text"/>
                <a:sym typeface="Red Hat Text"/>
              </a:defRPr>
            </a:lvl1pPr>
            <a:lvl2pPr indent="-317500" lvl="1" marL="914400">
              <a:lnSpc>
                <a:spcPct val="115000"/>
              </a:lnSpc>
              <a:spcBef>
                <a:spcPts val="0"/>
              </a:spcBef>
              <a:spcAft>
                <a:spcPts val="0"/>
              </a:spcAft>
              <a:buClr>
                <a:schemeClr val="lt1"/>
              </a:buClr>
              <a:buSzPts val="1400"/>
              <a:buFont typeface="Red Hat Text"/>
              <a:buChar char="○"/>
              <a:defRPr i="1">
                <a:solidFill>
                  <a:schemeClr val="lt1"/>
                </a:solidFill>
                <a:latin typeface="Red Hat Text"/>
                <a:ea typeface="Red Hat Text"/>
                <a:cs typeface="Red Hat Text"/>
                <a:sym typeface="Red Hat Text"/>
              </a:defRPr>
            </a:lvl2pPr>
            <a:lvl3pPr indent="-317500" lvl="2" marL="1371600">
              <a:lnSpc>
                <a:spcPct val="115000"/>
              </a:lnSpc>
              <a:spcBef>
                <a:spcPts val="0"/>
              </a:spcBef>
              <a:spcAft>
                <a:spcPts val="0"/>
              </a:spcAft>
              <a:buClr>
                <a:schemeClr val="lt1"/>
              </a:buClr>
              <a:buSzPts val="1400"/>
              <a:buFont typeface="Red Hat Text"/>
              <a:buChar char="■"/>
              <a:defRPr i="1">
                <a:solidFill>
                  <a:schemeClr val="lt1"/>
                </a:solidFill>
                <a:latin typeface="Red Hat Text"/>
                <a:ea typeface="Red Hat Text"/>
                <a:cs typeface="Red Hat Text"/>
                <a:sym typeface="Red Hat Text"/>
              </a:defRPr>
            </a:lvl3pPr>
            <a:lvl4pPr indent="-317500" lvl="3" marL="1828800">
              <a:lnSpc>
                <a:spcPct val="115000"/>
              </a:lnSpc>
              <a:spcBef>
                <a:spcPts val="0"/>
              </a:spcBef>
              <a:spcAft>
                <a:spcPts val="0"/>
              </a:spcAft>
              <a:buClr>
                <a:schemeClr val="lt1"/>
              </a:buClr>
              <a:buSzPts val="1400"/>
              <a:buFont typeface="Red Hat Text"/>
              <a:buChar char="●"/>
              <a:defRPr i="1">
                <a:solidFill>
                  <a:schemeClr val="lt1"/>
                </a:solidFill>
                <a:latin typeface="Red Hat Text"/>
                <a:ea typeface="Red Hat Text"/>
                <a:cs typeface="Red Hat Text"/>
                <a:sym typeface="Red Hat Text"/>
              </a:defRPr>
            </a:lvl4pPr>
            <a:lvl5pPr indent="-317500" lvl="4" marL="2286000">
              <a:lnSpc>
                <a:spcPct val="115000"/>
              </a:lnSpc>
              <a:spcBef>
                <a:spcPts val="0"/>
              </a:spcBef>
              <a:spcAft>
                <a:spcPts val="0"/>
              </a:spcAft>
              <a:buClr>
                <a:schemeClr val="lt1"/>
              </a:buClr>
              <a:buSzPts val="1400"/>
              <a:buFont typeface="Red Hat Text"/>
              <a:buChar char="○"/>
              <a:defRPr i="1">
                <a:solidFill>
                  <a:schemeClr val="lt1"/>
                </a:solidFill>
                <a:latin typeface="Red Hat Text"/>
                <a:ea typeface="Red Hat Text"/>
                <a:cs typeface="Red Hat Text"/>
                <a:sym typeface="Red Hat Text"/>
              </a:defRPr>
            </a:lvl5pPr>
            <a:lvl6pPr indent="-317500" lvl="5" marL="2743200">
              <a:lnSpc>
                <a:spcPct val="115000"/>
              </a:lnSpc>
              <a:spcBef>
                <a:spcPts val="0"/>
              </a:spcBef>
              <a:spcAft>
                <a:spcPts val="0"/>
              </a:spcAft>
              <a:buClr>
                <a:schemeClr val="lt1"/>
              </a:buClr>
              <a:buSzPts val="1400"/>
              <a:buFont typeface="Red Hat Text"/>
              <a:buChar char="■"/>
              <a:defRPr i="1">
                <a:solidFill>
                  <a:schemeClr val="lt1"/>
                </a:solidFill>
                <a:latin typeface="Red Hat Text"/>
                <a:ea typeface="Red Hat Text"/>
                <a:cs typeface="Red Hat Text"/>
                <a:sym typeface="Red Hat Text"/>
              </a:defRPr>
            </a:lvl6pPr>
            <a:lvl7pPr indent="-317500" lvl="6" marL="3200400">
              <a:lnSpc>
                <a:spcPct val="115000"/>
              </a:lnSpc>
              <a:spcBef>
                <a:spcPts val="0"/>
              </a:spcBef>
              <a:spcAft>
                <a:spcPts val="0"/>
              </a:spcAft>
              <a:buClr>
                <a:schemeClr val="lt1"/>
              </a:buClr>
              <a:buSzPts val="1400"/>
              <a:buFont typeface="Red Hat Text"/>
              <a:buChar char="●"/>
              <a:defRPr i="1">
                <a:solidFill>
                  <a:schemeClr val="lt1"/>
                </a:solidFill>
                <a:latin typeface="Red Hat Text"/>
                <a:ea typeface="Red Hat Text"/>
                <a:cs typeface="Red Hat Text"/>
                <a:sym typeface="Red Hat Text"/>
              </a:defRPr>
            </a:lvl7pPr>
            <a:lvl8pPr indent="-317500" lvl="7" marL="3657600">
              <a:lnSpc>
                <a:spcPct val="115000"/>
              </a:lnSpc>
              <a:spcBef>
                <a:spcPts val="0"/>
              </a:spcBef>
              <a:spcAft>
                <a:spcPts val="0"/>
              </a:spcAft>
              <a:buClr>
                <a:schemeClr val="lt1"/>
              </a:buClr>
              <a:buSzPts val="1400"/>
              <a:buFont typeface="Red Hat Text"/>
              <a:buChar char="○"/>
              <a:defRPr i="1">
                <a:solidFill>
                  <a:schemeClr val="lt1"/>
                </a:solidFill>
                <a:latin typeface="Red Hat Text"/>
                <a:ea typeface="Red Hat Text"/>
                <a:cs typeface="Red Hat Text"/>
                <a:sym typeface="Red Hat Text"/>
              </a:defRPr>
            </a:lvl8pPr>
            <a:lvl9pPr indent="-317500" lvl="8" marL="4114800">
              <a:lnSpc>
                <a:spcPct val="115000"/>
              </a:lnSpc>
              <a:spcBef>
                <a:spcPts val="0"/>
              </a:spcBef>
              <a:spcAft>
                <a:spcPts val="0"/>
              </a:spcAft>
              <a:buClr>
                <a:schemeClr val="lt1"/>
              </a:buClr>
              <a:buSzPts val="1400"/>
              <a:buFont typeface="Red Hat Text"/>
              <a:buChar char="■"/>
              <a:defRPr i="1">
                <a:solidFill>
                  <a:schemeClr val="lt1"/>
                </a:solidFill>
                <a:latin typeface="Red Hat Text"/>
                <a:ea typeface="Red Hat Text"/>
                <a:cs typeface="Red Hat Text"/>
                <a:sym typeface="Red Hat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4.jpg"/><Relationship Id="rId5"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31"/>
          <p:cNvSpPr txBox="1"/>
          <p:nvPr>
            <p:ph type="ctrTitle"/>
          </p:nvPr>
        </p:nvSpPr>
        <p:spPr>
          <a:xfrm>
            <a:off x="906000" y="867400"/>
            <a:ext cx="7332000" cy="1447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Factors Involved in an Anime’s Popularity</a:t>
            </a:r>
            <a:endParaRPr/>
          </a:p>
        </p:txBody>
      </p:sp>
      <p:sp>
        <p:nvSpPr>
          <p:cNvPr id="292" name="Google Shape;292;p31"/>
          <p:cNvSpPr txBox="1"/>
          <p:nvPr>
            <p:ph idx="1" type="subTitle"/>
          </p:nvPr>
        </p:nvSpPr>
        <p:spPr>
          <a:xfrm>
            <a:off x="906000" y="2315200"/>
            <a:ext cx="7332000" cy="3483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 study of the factors involved in a consumer’s score of an anime series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0"/>
          <p:cNvSpPr txBox="1"/>
          <p:nvPr>
            <p:ph type="title"/>
          </p:nvPr>
        </p:nvSpPr>
        <p:spPr>
          <a:xfrm>
            <a:off x="1876350" y="447525"/>
            <a:ext cx="53913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Limitations</a:t>
            </a:r>
            <a:endParaRPr sz="2700"/>
          </a:p>
        </p:txBody>
      </p:sp>
      <p:sp>
        <p:nvSpPr>
          <p:cNvPr id="358" name="Google Shape;358;p40"/>
          <p:cNvSpPr txBox="1"/>
          <p:nvPr>
            <p:ph idx="1" type="subTitle"/>
          </p:nvPr>
        </p:nvSpPr>
        <p:spPr>
          <a:xfrm>
            <a:off x="1558550" y="1159325"/>
            <a:ext cx="6203400" cy="3002400"/>
          </a:xfrm>
          <a:prstGeom prst="rect">
            <a:avLst/>
          </a:prstGeom>
        </p:spPr>
        <p:txBody>
          <a:bodyPr anchorCtr="0" anchor="ctr" bIns="0" lIns="0" spcFirstLastPara="1" rIns="0" wrap="square" tIns="0">
            <a:noAutofit/>
          </a:bodyPr>
          <a:lstStyle/>
          <a:p>
            <a:pPr indent="-317500" lvl="0" marL="457200" rtl="0" algn="l">
              <a:spcBef>
                <a:spcPts val="0"/>
              </a:spcBef>
              <a:spcAft>
                <a:spcPts val="0"/>
              </a:spcAft>
              <a:buSzPts val="1400"/>
              <a:buChar char="●"/>
            </a:pPr>
            <a:r>
              <a:rPr lang="en"/>
              <a:t>Limitations of the data set:</a:t>
            </a:r>
            <a:endParaRPr/>
          </a:p>
          <a:p>
            <a:pPr indent="-317500" lvl="1" marL="914400" rtl="0" algn="l">
              <a:spcBef>
                <a:spcPts val="0"/>
              </a:spcBef>
              <a:spcAft>
                <a:spcPts val="0"/>
              </a:spcAft>
              <a:buSzPts val="1400"/>
              <a:buChar char="○"/>
            </a:pPr>
            <a:r>
              <a:rPr lang="en"/>
              <a:t>English language, leaves out other populations.</a:t>
            </a:r>
            <a:endParaRPr/>
          </a:p>
          <a:p>
            <a:pPr indent="-317500" lvl="1" marL="914400" rtl="0" algn="l">
              <a:spcBef>
                <a:spcPts val="0"/>
              </a:spcBef>
              <a:spcAft>
                <a:spcPts val="0"/>
              </a:spcAft>
              <a:buSzPts val="1400"/>
              <a:buChar char="○"/>
            </a:pPr>
            <a:r>
              <a:rPr lang="en"/>
              <a:t>Self-reported data.</a:t>
            </a:r>
            <a:endParaRPr/>
          </a:p>
          <a:p>
            <a:pPr indent="-317500" lvl="1" marL="914400" rtl="0" algn="l">
              <a:spcBef>
                <a:spcPts val="0"/>
              </a:spcBef>
              <a:spcAft>
                <a:spcPts val="0"/>
              </a:spcAft>
              <a:buSzPts val="1400"/>
              <a:buChar char="○"/>
            </a:pPr>
            <a:r>
              <a:rPr lang="en"/>
              <a:t>Animes listed under multiple genres.</a:t>
            </a:r>
            <a:endParaRPr/>
          </a:p>
          <a:p>
            <a:pPr indent="-317500" lvl="0" marL="457200" rtl="0" algn="l">
              <a:spcBef>
                <a:spcPts val="0"/>
              </a:spcBef>
              <a:spcAft>
                <a:spcPts val="0"/>
              </a:spcAft>
              <a:buSzPts val="1400"/>
              <a:buChar char="●"/>
            </a:pPr>
            <a:r>
              <a:rPr lang="en"/>
              <a:t>Lack of more metadata that likely </a:t>
            </a:r>
            <a:r>
              <a:rPr lang="en"/>
              <a:t>contributes to a series’ popularity:</a:t>
            </a:r>
            <a:endParaRPr/>
          </a:p>
          <a:p>
            <a:pPr indent="-317500" lvl="1" marL="914400" rtl="0" algn="l">
              <a:spcBef>
                <a:spcPts val="0"/>
              </a:spcBef>
              <a:spcAft>
                <a:spcPts val="0"/>
              </a:spcAft>
              <a:buSzPts val="1400"/>
              <a:buChar char="○"/>
            </a:pPr>
            <a:r>
              <a:rPr lang="en"/>
              <a:t>Social media engagement.</a:t>
            </a:r>
            <a:endParaRPr/>
          </a:p>
          <a:p>
            <a:pPr indent="-317500" lvl="1" marL="914400" rtl="0" algn="l">
              <a:spcBef>
                <a:spcPts val="0"/>
              </a:spcBef>
              <a:spcAft>
                <a:spcPts val="0"/>
              </a:spcAft>
              <a:buSzPts val="1400"/>
              <a:buChar char="○"/>
            </a:pPr>
            <a:r>
              <a:rPr lang="en"/>
              <a:t>Production budget.</a:t>
            </a:r>
            <a:endParaRPr/>
          </a:p>
          <a:p>
            <a:pPr indent="-317500" lvl="1" marL="914400" rtl="0" algn="l">
              <a:spcBef>
                <a:spcPts val="0"/>
              </a:spcBef>
              <a:spcAft>
                <a:spcPts val="0"/>
              </a:spcAft>
              <a:buSzPts val="1400"/>
              <a:buChar char="○"/>
            </a:pPr>
            <a:r>
              <a:rPr lang="en"/>
              <a:t>Marketing budget.</a:t>
            </a:r>
            <a:endParaRPr/>
          </a:p>
          <a:p>
            <a:pPr indent="-317500" lvl="1" marL="914400" rtl="0" algn="l">
              <a:spcBef>
                <a:spcPts val="0"/>
              </a:spcBef>
              <a:spcAft>
                <a:spcPts val="0"/>
              </a:spcAft>
              <a:buSzPts val="1400"/>
              <a:buChar char="○"/>
            </a:pPr>
            <a:r>
              <a:rPr lang="en"/>
              <a:t>Use of popular voice actors/directors/studios.</a:t>
            </a:r>
            <a:endParaRPr/>
          </a:p>
          <a:p>
            <a:pPr indent="-317500" lvl="0" marL="457200" rtl="0" algn="l">
              <a:spcBef>
                <a:spcPts val="0"/>
              </a:spcBef>
              <a:spcAft>
                <a:spcPts val="0"/>
              </a:spcAft>
              <a:buSzPts val="1400"/>
              <a:buChar char="●"/>
            </a:pPr>
            <a:r>
              <a:rPr lang="en"/>
              <a:t>Our definition of “popularity” might not properly capture true popularity of a series.</a:t>
            </a:r>
            <a:endParaRPr/>
          </a:p>
          <a:p>
            <a:pPr indent="0" lvl="0" marL="45720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 name="Shape 362"/>
        <p:cNvGrpSpPr/>
        <p:nvPr/>
      </p:nvGrpSpPr>
      <p:grpSpPr>
        <a:xfrm>
          <a:off x="0" y="0"/>
          <a:ext cx="0" cy="0"/>
          <a:chOff x="0" y="0"/>
          <a:chExt cx="0" cy="0"/>
        </a:xfrm>
      </p:grpSpPr>
      <p:sp>
        <p:nvSpPr>
          <p:cNvPr id="363" name="Google Shape;363;p41"/>
          <p:cNvSpPr txBox="1"/>
          <p:nvPr>
            <p:ph type="title"/>
          </p:nvPr>
        </p:nvSpPr>
        <p:spPr>
          <a:xfrm>
            <a:off x="1876350" y="447525"/>
            <a:ext cx="53913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Future Work</a:t>
            </a:r>
            <a:endParaRPr sz="2700"/>
          </a:p>
        </p:txBody>
      </p:sp>
      <p:sp>
        <p:nvSpPr>
          <p:cNvPr id="364" name="Google Shape;364;p41"/>
          <p:cNvSpPr txBox="1"/>
          <p:nvPr>
            <p:ph idx="1" type="subTitle"/>
          </p:nvPr>
        </p:nvSpPr>
        <p:spPr>
          <a:xfrm>
            <a:off x="1558550" y="1159325"/>
            <a:ext cx="6203400" cy="2307600"/>
          </a:xfrm>
          <a:prstGeom prst="rect">
            <a:avLst/>
          </a:prstGeom>
        </p:spPr>
        <p:txBody>
          <a:bodyPr anchorCtr="0" anchor="ctr" bIns="0" lIns="0" spcFirstLastPara="1" rIns="0" wrap="square" tIns="0">
            <a:noAutofit/>
          </a:bodyPr>
          <a:lstStyle/>
          <a:p>
            <a:pPr indent="-317500" lvl="0" marL="457200" rtl="0" algn="l">
              <a:spcBef>
                <a:spcPts val="0"/>
              </a:spcBef>
              <a:spcAft>
                <a:spcPts val="0"/>
              </a:spcAft>
              <a:buSzPts val="1400"/>
              <a:buChar char="●"/>
            </a:pPr>
            <a:r>
              <a:rPr lang="en"/>
              <a:t>Gathering data on some of the metadata that exists about these shows and compiling them into a database.</a:t>
            </a:r>
            <a:endParaRPr/>
          </a:p>
          <a:p>
            <a:pPr indent="-317500" lvl="0" marL="457200" rtl="0" algn="l">
              <a:spcBef>
                <a:spcPts val="0"/>
              </a:spcBef>
              <a:spcAft>
                <a:spcPts val="0"/>
              </a:spcAft>
              <a:buSzPts val="1400"/>
              <a:buChar char="●"/>
            </a:pPr>
            <a:r>
              <a:rPr lang="en"/>
              <a:t>Examining how fan content affects popularity.</a:t>
            </a:r>
            <a:endParaRPr/>
          </a:p>
          <a:p>
            <a:pPr indent="-317500" lvl="1" marL="914400" rtl="0" algn="l">
              <a:spcBef>
                <a:spcPts val="0"/>
              </a:spcBef>
              <a:spcAft>
                <a:spcPts val="0"/>
              </a:spcAft>
              <a:buSzPts val="1400"/>
              <a:buChar char="○"/>
            </a:pPr>
            <a:r>
              <a:rPr lang="en"/>
              <a:t>i.e., do fanworks contribute to or detract from official media?</a:t>
            </a:r>
            <a:endParaRPr/>
          </a:p>
          <a:p>
            <a:pPr indent="-317500" lvl="0" marL="457200" rtl="0" algn="l">
              <a:spcBef>
                <a:spcPts val="0"/>
              </a:spcBef>
              <a:spcAft>
                <a:spcPts val="0"/>
              </a:spcAft>
              <a:buSzPts val="1400"/>
              <a:buChar char="●"/>
            </a:pPr>
            <a:r>
              <a:rPr lang="en"/>
              <a:t>Determine how fans engage with content.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42"/>
          <p:cNvSpPr txBox="1"/>
          <p:nvPr>
            <p:ph type="title"/>
          </p:nvPr>
        </p:nvSpPr>
        <p:spPr>
          <a:xfrm>
            <a:off x="1876350" y="416825"/>
            <a:ext cx="53913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Conclusion</a:t>
            </a:r>
            <a:endParaRPr/>
          </a:p>
        </p:txBody>
      </p:sp>
      <p:sp>
        <p:nvSpPr>
          <p:cNvPr id="370" name="Google Shape;370;p42"/>
          <p:cNvSpPr txBox="1"/>
          <p:nvPr>
            <p:ph idx="1" type="subTitle"/>
          </p:nvPr>
        </p:nvSpPr>
        <p:spPr>
          <a:xfrm>
            <a:off x="1938775" y="1360800"/>
            <a:ext cx="5391300" cy="3200400"/>
          </a:xfrm>
          <a:prstGeom prst="rect">
            <a:avLst/>
          </a:prstGeom>
        </p:spPr>
        <p:txBody>
          <a:bodyPr anchorCtr="0" anchor="ctr" bIns="0" lIns="0" spcFirstLastPara="1" rIns="0" wrap="square" tIns="0">
            <a:noAutofit/>
          </a:bodyPr>
          <a:lstStyle/>
          <a:p>
            <a:pPr indent="-317500" lvl="0" marL="457200" rtl="0" algn="l">
              <a:spcBef>
                <a:spcPts val="0"/>
              </a:spcBef>
              <a:spcAft>
                <a:spcPts val="0"/>
              </a:spcAft>
              <a:buSzPts val="1400"/>
              <a:buChar char="●"/>
            </a:pPr>
            <a:r>
              <a:rPr lang="en"/>
              <a:t>None of the factors listed meaningfully contributed to a series’ overall score.</a:t>
            </a:r>
            <a:endParaRPr/>
          </a:p>
          <a:p>
            <a:pPr indent="-317500" lvl="0" marL="457200" rtl="0" algn="l">
              <a:spcBef>
                <a:spcPts val="0"/>
              </a:spcBef>
              <a:spcAft>
                <a:spcPts val="0"/>
              </a:spcAft>
              <a:buSzPts val="1400"/>
              <a:buChar char="●"/>
            </a:pPr>
            <a:r>
              <a:rPr lang="en"/>
              <a:t>The results we did find are most likely casual in nature rather than correlational.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43"/>
          <p:cNvSpPr txBox="1"/>
          <p:nvPr>
            <p:ph type="title"/>
          </p:nvPr>
        </p:nvSpPr>
        <p:spPr>
          <a:xfrm>
            <a:off x="1876350" y="601075"/>
            <a:ext cx="53913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References</a:t>
            </a:r>
            <a:endParaRPr/>
          </a:p>
        </p:txBody>
      </p:sp>
      <p:sp>
        <p:nvSpPr>
          <p:cNvPr id="376" name="Google Shape;376;p43"/>
          <p:cNvSpPr txBox="1"/>
          <p:nvPr>
            <p:ph idx="1" type="subTitle"/>
          </p:nvPr>
        </p:nvSpPr>
        <p:spPr>
          <a:xfrm>
            <a:off x="1876350" y="1416675"/>
            <a:ext cx="5391300" cy="3408900"/>
          </a:xfrm>
          <a:prstGeom prst="rect">
            <a:avLst/>
          </a:prstGeom>
        </p:spPr>
        <p:txBody>
          <a:bodyPr anchorCtr="0" anchor="ctr" bIns="0" lIns="0" spcFirstLastPara="1" rIns="0" wrap="square" tIns="0">
            <a:noAutofit/>
          </a:bodyPr>
          <a:lstStyle/>
          <a:p>
            <a:pPr indent="0" lvl="0" marL="0" rtl="0" algn="l">
              <a:lnSpc>
                <a:spcPct val="115000"/>
              </a:lnSpc>
              <a:spcBef>
                <a:spcPts val="0"/>
              </a:spcBef>
              <a:spcAft>
                <a:spcPts val="0"/>
              </a:spcAft>
              <a:buNone/>
            </a:pPr>
            <a:r>
              <a:t/>
            </a:r>
            <a:endParaRPr i="0" sz="1000"/>
          </a:p>
          <a:p>
            <a:pPr indent="-457200" lvl="0" marL="457200" rtl="0" algn="l">
              <a:lnSpc>
                <a:spcPct val="115000"/>
              </a:lnSpc>
              <a:spcBef>
                <a:spcPts val="0"/>
              </a:spcBef>
              <a:spcAft>
                <a:spcPts val="0"/>
              </a:spcAft>
              <a:buNone/>
            </a:pPr>
            <a:r>
              <a:rPr i="0" lang="en" sz="1000"/>
              <a:t>Abidi, S. M., Xu, Y., Ni, J., Wang, X., &amp; Zhang, W. (2020). Popularity prediction of movies: From Statistical Modeling to Machine Learning Techniques. </a:t>
            </a:r>
            <a:r>
              <a:rPr lang="en" sz="1000"/>
              <a:t>Multimedia Tools and Applications</a:t>
            </a:r>
            <a:r>
              <a:rPr i="0" lang="en" sz="1000"/>
              <a:t>, </a:t>
            </a:r>
            <a:r>
              <a:rPr lang="en" sz="1000"/>
              <a:t>79</a:t>
            </a:r>
            <a:r>
              <a:rPr i="0" lang="en" sz="1000"/>
              <a:t>(47-48), 35583–35617.</a:t>
            </a:r>
            <a:endParaRPr i="0" sz="1000"/>
          </a:p>
          <a:p>
            <a:pPr indent="-457200" lvl="0" marL="457200" rtl="0" algn="l">
              <a:lnSpc>
                <a:spcPct val="115000"/>
              </a:lnSpc>
              <a:spcBef>
                <a:spcPts val="1200"/>
              </a:spcBef>
              <a:spcAft>
                <a:spcPts val="0"/>
              </a:spcAft>
              <a:buNone/>
            </a:pPr>
            <a:r>
              <a:rPr i="0" lang="en" sz="1000"/>
              <a:t>AlSulaim, S. M., &amp; Qamar, A. M. (2021). Prediction of anime series' success using sentiment analysis and deep learning. </a:t>
            </a:r>
            <a:r>
              <a:rPr lang="en" sz="1000"/>
              <a:t>2021 International Conference of Women in Data Science at Taif University (WiDSTaif )</a:t>
            </a:r>
            <a:r>
              <a:rPr i="0" lang="en" sz="1000"/>
              <a:t>.</a:t>
            </a:r>
            <a:endParaRPr i="0" sz="1000"/>
          </a:p>
          <a:p>
            <a:pPr indent="-457200" lvl="0" marL="457200" rtl="0" algn="l">
              <a:lnSpc>
                <a:spcPct val="115000"/>
              </a:lnSpc>
              <a:spcBef>
                <a:spcPts val="1200"/>
              </a:spcBef>
              <a:spcAft>
                <a:spcPts val="0"/>
              </a:spcAft>
              <a:buNone/>
            </a:pPr>
            <a:r>
              <a:rPr i="0" lang="en" sz="1000"/>
              <a:t>Anaconda, Version 3.9, Austin, TX</a:t>
            </a:r>
            <a:endParaRPr i="0" sz="1000"/>
          </a:p>
          <a:p>
            <a:pPr indent="-457200" lvl="0" marL="457200" rtl="0" algn="l">
              <a:lnSpc>
                <a:spcPct val="115000"/>
              </a:lnSpc>
              <a:spcBef>
                <a:spcPts val="1200"/>
              </a:spcBef>
              <a:spcAft>
                <a:spcPts val="0"/>
              </a:spcAft>
              <a:buNone/>
            </a:pPr>
            <a:r>
              <a:rPr i="0" lang="en" sz="1000"/>
              <a:t>Cho, H., Schmalz, M. L., Keating, S. A., &amp; Lee, J. H. (2017). Information needs for anime recommendation: Analyzing anime users' online forum queries. </a:t>
            </a:r>
            <a:r>
              <a:rPr lang="en" sz="1000"/>
              <a:t>2017 ACM/IEEE Joint Conference on Digital Libraries (JCDL)</a:t>
            </a:r>
            <a:r>
              <a:rPr i="0" lang="en" sz="1000"/>
              <a:t>.</a:t>
            </a:r>
            <a:endParaRPr i="0" sz="1000"/>
          </a:p>
          <a:p>
            <a:pPr indent="0" lvl="0" marL="0" rtl="0" algn="just">
              <a:lnSpc>
                <a:spcPct val="115000"/>
              </a:lnSpc>
              <a:spcBef>
                <a:spcPts val="1200"/>
              </a:spcBef>
              <a:spcAft>
                <a:spcPts val="0"/>
              </a:spcAft>
              <a:buNone/>
            </a:pPr>
            <a:r>
              <a:t/>
            </a:r>
            <a:endParaRPr i="0" sz="1000"/>
          </a:p>
          <a:p>
            <a:pPr indent="-457200" lvl="0" marL="457200" rtl="0" algn="l">
              <a:lnSpc>
                <a:spcPct val="115000"/>
              </a:lnSpc>
              <a:spcBef>
                <a:spcPts val="0"/>
              </a:spcBef>
              <a:spcAft>
                <a:spcPts val="0"/>
              </a:spcAft>
              <a:buNone/>
            </a:pPr>
            <a:r>
              <a:t/>
            </a:r>
            <a:endParaRPr i="0" sz="1000"/>
          </a:p>
          <a:p>
            <a:pPr indent="-457200" lvl="0" marL="457200" rtl="0" algn="l">
              <a:lnSpc>
                <a:spcPct val="115000"/>
              </a:lnSpc>
              <a:spcBef>
                <a:spcPts val="1200"/>
              </a:spcBef>
              <a:spcAft>
                <a:spcPts val="0"/>
              </a:spcAft>
              <a:buNone/>
            </a:pPr>
            <a:r>
              <a:t/>
            </a:r>
            <a:endParaRPr i="0" sz="1000"/>
          </a:p>
          <a:p>
            <a:pPr indent="0" lvl="0" marL="0" rtl="0" algn="l">
              <a:lnSpc>
                <a:spcPct val="115000"/>
              </a:lnSpc>
              <a:spcBef>
                <a:spcPts val="1200"/>
              </a:spcBef>
              <a:spcAft>
                <a:spcPts val="0"/>
              </a:spcAft>
              <a:buNone/>
            </a:pPr>
            <a:r>
              <a:t/>
            </a:r>
            <a:endParaRPr i="0" sz="1000">
              <a:solidFill>
                <a:srgbClr val="000000"/>
              </a:solidFill>
              <a:latin typeface="Arial"/>
              <a:ea typeface="Arial"/>
              <a:cs typeface="Arial"/>
              <a:sym typeface="Arial"/>
            </a:endParaRPr>
          </a:p>
          <a:p>
            <a:pPr indent="0" lvl="0" marL="0" rtl="0" algn="ctr">
              <a:spcBef>
                <a:spcPts val="0"/>
              </a:spcBef>
              <a:spcAft>
                <a:spcPts val="0"/>
              </a:spcAft>
              <a:buNone/>
            </a:pPr>
            <a:r>
              <a:t/>
            </a:r>
            <a:endParaRPr sz="15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44"/>
          <p:cNvSpPr txBox="1"/>
          <p:nvPr>
            <p:ph type="title"/>
          </p:nvPr>
        </p:nvSpPr>
        <p:spPr>
          <a:xfrm>
            <a:off x="1876350" y="566575"/>
            <a:ext cx="53913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References</a:t>
            </a:r>
            <a:endParaRPr/>
          </a:p>
        </p:txBody>
      </p:sp>
      <p:sp>
        <p:nvSpPr>
          <p:cNvPr id="382" name="Google Shape;382;p44"/>
          <p:cNvSpPr txBox="1"/>
          <p:nvPr>
            <p:ph idx="1" type="subTitle"/>
          </p:nvPr>
        </p:nvSpPr>
        <p:spPr>
          <a:xfrm>
            <a:off x="1876350" y="1267075"/>
            <a:ext cx="5391300" cy="3408900"/>
          </a:xfrm>
          <a:prstGeom prst="rect">
            <a:avLst/>
          </a:prstGeom>
        </p:spPr>
        <p:txBody>
          <a:bodyPr anchorCtr="0" anchor="ctr" bIns="0" lIns="0" spcFirstLastPara="1" rIns="0" wrap="square" tIns="0">
            <a:noAutofit/>
          </a:bodyPr>
          <a:lstStyle/>
          <a:p>
            <a:pPr indent="0" lvl="0" marL="0" rtl="0" algn="l">
              <a:lnSpc>
                <a:spcPct val="115000"/>
              </a:lnSpc>
              <a:spcBef>
                <a:spcPts val="0"/>
              </a:spcBef>
              <a:spcAft>
                <a:spcPts val="0"/>
              </a:spcAft>
              <a:buNone/>
            </a:pPr>
            <a:r>
              <a:t/>
            </a:r>
            <a:endParaRPr i="0" sz="1000"/>
          </a:p>
          <a:p>
            <a:pPr indent="-457200" lvl="0" marL="457200" rtl="0" algn="l">
              <a:lnSpc>
                <a:spcPct val="115000"/>
              </a:lnSpc>
              <a:spcBef>
                <a:spcPts val="0"/>
              </a:spcBef>
              <a:spcAft>
                <a:spcPts val="0"/>
              </a:spcAft>
              <a:buNone/>
            </a:pPr>
            <a:r>
              <a:rPr i="0" lang="en" sz="1000"/>
              <a:t>Dhir, R., &amp; Raj, A. (2018). Movie success prediction using machine learning algorithms and their comparison. </a:t>
            </a:r>
            <a:r>
              <a:rPr lang="en" sz="1000"/>
              <a:t>2018 First International Conference on Secure Cyber Computing and Communication (ICSCCC)</a:t>
            </a:r>
            <a:r>
              <a:rPr i="0" lang="en" sz="1000"/>
              <a:t>.</a:t>
            </a:r>
            <a:endParaRPr i="0" sz="1000"/>
          </a:p>
          <a:p>
            <a:pPr indent="-457200" lvl="0" marL="457200" rtl="0" algn="l">
              <a:lnSpc>
                <a:spcPct val="115000"/>
              </a:lnSpc>
              <a:spcBef>
                <a:spcPts val="1200"/>
              </a:spcBef>
              <a:spcAft>
                <a:spcPts val="0"/>
              </a:spcAft>
              <a:buNone/>
            </a:pPr>
            <a:r>
              <a:rPr i="0" lang="en" sz="1000"/>
              <a:t>Hodgkins, C. (2019, June 9). </a:t>
            </a:r>
            <a:r>
              <a:rPr lang="en" sz="1000"/>
              <a:t>JMPA reveals manga magazine circulation numbers for January to March 2019</a:t>
            </a:r>
            <a:r>
              <a:rPr i="0" lang="en" sz="1000"/>
              <a:t>. Anime News Network. https://www.animenewsnetwork.com/staff </a:t>
            </a:r>
            <a:endParaRPr i="0" sz="900"/>
          </a:p>
          <a:p>
            <a:pPr indent="-457200" lvl="0" marL="457200" rtl="0" algn="l">
              <a:lnSpc>
                <a:spcPct val="115000"/>
              </a:lnSpc>
              <a:spcBef>
                <a:spcPts val="1200"/>
              </a:spcBef>
              <a:spcAft>
                <a:spcPts val="0"/>
              </a:spcAft>
              <a:buNone/>
            </a:pPr>
            <a:r>
              <a:rPr i="0" lang="en" sz="1000"/>
              <a:t>Kanitkar, A. (2018). Bollywood movie success prediction using Machine Learning Algorithms. </a:t>
            </a:r>
            <a:r>
              <a:rPr lang="en" sz="1000"/>
              <a:t>2018 3rd International Conference on Circuits, Control, Communication and Computing (I4C)</a:t>
            </a:r>
            <a:r>
              <a:rPr i="0" lang="en" sz="1000"/>
              <a:t>.</a:t>
            </a:r>
            <a:endParaRPr i="0" sz="1000"/>
          </a:p>
          <a:p>
            <a:pPr indent="0" lvl="0" marL="0" rtl="0" algn="just">
              <a:lnSpc>
                <a:spcPct val="115000"/>
              </a:lnSpc>
              <a:spcBef>
                <a:spcPts val="1200"/>
              </a:spcBef>
              <a:spcAft>
                <a:spcPts val="0"/>
              </a:spcAft>
              <a:buNone/>
            </a:pPr>
            <a:r>
              <a:rPr i="0" lang="en" sz="1000"/>
              <a:t>Python, Version 3.10.01, Beaverton, OR</a:t>
            </a:r>
            <a:endParaRPr i="0" sz="1000"/>
          </a:p>
          <a:p>
            <a:pPr indent="-457200" lvl="0" marL="457200" rtl="0" algn="l">
              <a:lnSpc>
                <a:spcPct val="115000"/>
              </a:lnSpc>
              <a:spcBef>
                <a:spcPts val="0"/>
              </a:spcBef>
              <a:spcAft>
                <a:spcPts val="0"/>
              </a:spcAft>
              <a:buNone/>
            </a:pPr>
            <a:r>
              <a:t/>
            </a:r>
            <a:endParaRPr i="0" sz="1000"/>
          </a:p>
          <a:p>
            <a:pPr indent="-457200" lvl="0" marL="457200" rtl="0" algn="l">
              <a:lnSpc>
                <a:spcPct val="115000"/>
              </a:lnSpc>
              <a:spcBef>
                <a:spcPts val="1200"/>
              </a:spcBef>
              <a:spcAft>
                <a:spcPts val="0"/>
              </a:spcAft>
              <a:buNone/>
            </a:pPr>
            <a:r>
              <a:t/>
            </a:r>
            <a:endParaRPr i="0" sz="1000"/>
          </a:p>
          <a:p>
            <a:pPr indent="0" lvl="0" marL="0" rtl="0" algn="l">
              <a:lnSpc>
                <a:spcPct val="115000"/>
              </a:lnSpc>
              <a:spcBef>
                <a:spcPts val="1200"/>
              </a:spcBef>
              <a:spcAft>
                <a:spcPts val="0"/>
              </a:spcAft>
              <a:buNone/>
            </a:pPr>
            <a:r>
              <a:t/>
            </a:r>
            <a:endParaRPr i="0" sz="1000">
              <a:solidFill>
                <a:srgbClr val="000000"/>
              </a:solidFill>
              <a:latin typeface="Arial"/>
              <a:ea typeface="Arial"/>
              <a:cs typeface="Arial"/>
              <a:sym typeface="Arial"/>
            </a:endParaRPr>
          </a:p>
          <a:p>
            <a:pPr indent="0" lvl="0" marL="0" rtl="0" algn="ctr">
              <a:spcBef>
                <a:spcPts val="0"/>
              </a:spcBef>
              <a:spcAft>
                <a:spcPts val="0"/>
              </a:spcAft>
              <a:buNone/>
            </a:pPr>
            <a:r>
              <a:t/>
            </a:r>
            <a:endParaRPr sz="15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32"/>
          <p:cNvSpPr txBox="1"/>
          <p:nvPr>
            <p:ph type="title"/>
          </p:nvPr>
        </p:nvSpPr>
        <p:spPr>
          <a:xfrm>
            <a:off x="1834825" y="355500"/>
            <a:ext cx="53913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Introduction</a:t>
            </a:r>
            <a:endParaRPr/>
          </a:p>
        </p:txBody>
      </p:sp>
      <p:sp>
        <p:nvSpPr>
          <p:cNvPr id="298" name="Google Shape;298;p32"/>
          <p:cNvSpPr txBox="1"/>
          <p:nvPr>
            <p:ph idx="1" type="subTitle"/>
          </p:nvPr>
        </p:nvSpPr>
        <p:spPr>
          <a:xfrm>
            <a:off x="1834825" y="1274850"/>
            <a:ext cx="5432700" cy="2593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i="0" lang="en"/>
              <a:t>The past few years has seen a recent increase in studies on the </a:t>
            </a:r>
            <a:r>
              <a:rPr i="0" lang="en"/>
              <a:t>growth of the anime industry.</a:t>
            </a:r>
            <a:endParaRPr i="0"/>
          </a:p>
          <a:p>
            <a:pPr indent="-317500" lvl="0" marL="457200" rtl="0" algn="l">
              <a:spcBef>
                <a:spcPts val="0"/>
              </a:spcBef>
              <a:spcAft>
                <a:spcPts val="0"/>
              </a:spcAft>
              <a:buSzPts val="1400"/>
              <a:buChar char="●"/>
            </a:pPr>
            <a:r>
              <a:rPr i="0" lang="en"/>
              <a:t>Our work adds to this scholarship through analyzing the factors that influence an anime series’ popularity.</a:t>
            </a:r>
            <a:endParaRPr i="0"/>
          </a:p>
          <a:p>
            <a:pPr indent="-317500" lvl="0" marL="457200" rtl="0" algn="l">
              <a:spcBef>
                <a:spcPts val="0"/>
              </a:spcBef>
              <a:spcAft>
                <a:spcPts val="0"/>
              </a:spcAft>
              <a:buSzPts val="1400"/>
              <a:buChar char="●"/>
            </a:pPr>
            <a:r>
              <a:rPr i="0" lang="en"/>
              <a:t>We predict that animes under the </a:t>
            </a:r>
            <a:r>
              <a:rPr lang="en"/>
              <a:t>shonen </a:t>
            </a:r>
            <a:r>
              <a:rPr i="0" lang="en"/>
              <a:t>or </a:t>
            </a:r>
            <a:r>
              <a:rPr lang="en"/>
              <a:t>shounen </a:t>
            </a:r>
            <a:r>
              <a:rPr i="0" lang="en"/>
              <a:t>(“teenage boy”)</a:t>
            </a:r>
            <a:r>
              <a:rPr lang="en"/>
              <a:t> </a:t>
            </a:r>
            <a:r>
              <a:rPr i="0" lang="en"/>
              <a:t>genre will be the most popular. </a:t>
            </a:r>
            <a:endParaRPr i="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3"/>
          <p:cNvSpPr txBox="1"/>
          <p:nvPr>
            <p:ph type="title"/>
          </p:nvPr>
        </p:nvSpPr>
        <p:spPr>
          <a:xfrm>
            <a:off x="1876350" y="447525"/>
            <a:ext cx="53913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Literature Review</a:t>
            </a:r>
            <a:endParaRPr/>
          </a:p>
        </p:txBody>
      </p:sp>
      <p:sp>
        <p:nvSpPr>
          <p:cNvPr id="304" name="Google Shape;304;p33"/>
          <p:cNvSpPr txBox="1"/>
          <p:nvPr>
            <p:ph idx="1" type="subTitle"/>
          </p:nvPr>
        </p:nvSpPr>
        <p:spPr>
          <a:xfrm>
            <a:off x="754600" y="1250700"/>
            <a:ext cx="7801200" cy="2307600"/>
          </a:xfrm>
          <a:prstGeom prst="rect">
            <a:avLst/>
          </a:prstGeom>
        </p:spPr>
        <p:txBody>
          <a:bodyPr anchorCtr="0" anchor="ctr" bIns="0" lIns="0" spcFirstLastPara="1" rIns="0" wrap="square" tIns="0">
            <a:noAutofit/>
          </a:bodyPr>
          <a:lstStyle/>
          <a:p>
            <a:pPr indent="-317500" lvl="0" marL="457200" rtl="0" algn="l">
              <a:spcBef>
                <a:spcPts val="0"/>
              </a:spcBef>
              <a:spcAft>
                <a:spcPts val="0"/>
              </a:spcAft>
              <a:buSzPts val="1400"/>
              <a:buChar char="●"/>
            </a:pPr>
            <a:r>
              <a:rPr lang="en"/>
              <a:t>Many researchers have looked into the popularity of various media (movies, TV shows, etc.) and have looked into the popularity of anime, in particular, based on user-generated data.</a:t>
            </a:r>
            <a:endParaRPr/>
          </a:p>
          <a:p>
            <a:pPr indent="-317500" lvl="0" marL="457200" rtl="0" algn="l">
              <a:spcBef>
                <a:spcPts val="0"/>
              </a:spcBef>
              <a:spcAft>
                <a:spcPts val="0"/>
              </a:spcAft>
              <a:buSzPts val="1400"/>
              <a:buChar char="●"/>
            </a:pPr>
            <a:r>
              <a:rPr lang="en"/>
              <a:t>One article</a:t>
            </a:r>
            <a:r>
              <a:rPr lang="en"/>
              <a:t> pulled data from the same dataset as we did.</a:t>
            </a:r>
            <a:endParaRPr/>
          </a:p>
          <a:p>
            <a:pPr indent="-317500" lvl="0" marL="457200" rtl="0" algn="l">
              <a:spcBef>
                <a:spcPts val="0"/>
              </a:spcBef>
              <a:spcAft>
                <a:spcPts val="0"/>
              </a:spcAft>
              <a:buSzPts val="1400"/>
              <a:buChar char="●"/>
            </a:pPr>
            <a:r>
              <a:rPr lang="en"/>
              <a:t>Other articles described the pros and cons of various machine learning algorithms within Python such as logistic regression and linear regression</a:t>
            </a:r>
            <a:r>
              <a:rPr lang="en"/>
              <a:t>.</a:t>
            </a:r>
            <a:endParaRPr/>
          </a:p>
          <a:p>
            <a:pPr indent="-330200" lvl="0" marL="457200" rtl="0" algn="just">
              <a:spcBef>
                <a:spcPts val="0"/>
              </a:spcBef>
              <a:spcAft>
                <a:spcPts val="0"/>
              </a:spcAft>
              <a:buSzPts val="1600"/>
              <a:buChar char="●"/>
            </a:pPr>
            <a:r>
              <a:rPr lang="en"/>
              <a:t>Research conducted by Abidi et al. (2020), Dhir and Raj (2018), and Kanitkar (2018) show that scholars frequently turn to online sources, such as IMDb, to gather data used for running predictive analyses on a movie’s success, prior to running machine learning processes on their collected data.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34"/>
          <p:cNvSpPr txBox="1"/>
          <p:nvPr>
            <p:ph type="title"/>
          </p:nvPr>
        </p:nvSpPr>
        <p:spPr>
          <a:xfrm>
            <a:off x="821500" y="447525"/>
            <a:ext cx="74166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Research Questions</a:t>
            </a:r>
            <a:endParaRPr/>
          </a:p>
        </p:txBody>
      </p:sp>
      <p:sp>
        <p:nvSpPr>
          <p:cNvPr id="310" name="Google Shape;310;p34"/>
          <p:cNvSpPr txBox="1"/>
          <p:nvPr>
            <p:ph idx="1" type="subTitle"/>
          </p:nvPr>
        </p:nvSpPr>
        <p:spPr>
          <a:xfrm>
            <a:off x="1785600" y="2334925"/>
            <a:ext cx="5549400" cy="2071200"/>
          </a:xfrm>
          <a:prstGeom prst="rect">
            <a:avLst/>
          </a:prstGeom>
        </p:spPr>
        <p:txBody>
          <a:bodyPr anchorCtr="0" anchor="ctr" bIns="0" lIns="0" spcFirstLastPara="1" rIns="0" wrap="square" tIns="0">
            <a:noAutofit/>
          </a:bodyPr>
          <a:lstStyle/>
          <a:p>
            <a:pPr indent="-330200" lvl="0" marL="457200" rtl="0" algn="l">
              <a:lnSpc>
                <a:spcPct val="115000"/>
              </a:lnSpc>
              <a:spcBef>
                <a:spcPts val="0"/>
              </a:spcBef>
              <a:spcAft>
                <a:spcPts val="0"/>
              </a:spcAft>
              <a:buSzPts val="1600"/>
              <a:buChar char="●"/>
            </a:pPr>
            <a:r>
              <a:rPr i="0" lang="en"/>
              <a:t>Are more popular genres rated higher or are they similar to the general population?</a:t>
            </a:r>
            <a:endParaRPr i="0"/>
          </a:p>
          <a:p>
            <a:pPr indent="-330200" lvl="0" marL="457200" rtl="0" algn="l">
              <a:lnSpc>
                <a:spcPct val="115000"/>
              </a:lnSpc>
              <a:spcBef>
                <a:spcPts val="0"/>
              </a:spcBef>
              <a:spcAft>
                <a:spcPts val="0"/>
              </a:spcAft>
              <a:buSzPts val="1600"/>
              <a:buChar char="●"/>
            </a:pPr>
            <a:r>
              <a:rPr i="0" lang="en"/>
              <a:t>Are the independent variables correlated? Will our variables be useful in answering our </a:t>
            </a:r>
            <a:r>
              <a:rPr i="0" lang="en"/>
              <a:t>overarching</a:t>
            </a:r>
            <a:r>
              <a:rPr i="0" lang="en"/>
              <a:t> research question?</a:t>
            </a:r>
            <a:endParaRPr i="0"/>
          </a:p>
          <a:p>
            <a:pPr indent="-330200" lvl="0" marL="457200" rtl="0" algn="l">
              <a:lnSpc>
                <a:spcPct val="115000"/>
              </a:lnSpc>
              <a:spcBef>
                <a:spcPts val="0"/>
              </a:spcBef>
              <a:spcAft>
                <a:spcPts val="0"/>
              </a:spcAft>
              <a:buSzPts val="1600"/>
              <a:buChar char="●"/>
            </a:pPr>
            <a:r>
              <a:rPr i="0" lang="en"/>
              <a:t>Are there other indicators of whether or not an anime will be highly rated?</a:t>
            </a:r>
            <a:endParaRPr i="0"/>
          </a:p>
        </p:txBody>
      </p:sp>
      <p:sp>
        <p:nvSpPr>
          <p:cNvPr id="311" name="Google Shape;311;p34"/>
          <p:cNvSpPr txBox="1"/>
          <p:nvPr>
            <p:ph idx="1" type="subTitle"/>
          </p:nvPr>
        </p:nvSpPr>
        <p:spPr>
          <a:xfrm>
            <a:off x="821500" y="1222800"/>
            <a:ext cx="7416600" cy="82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i="0" lang="en" sz="1700"/>
              <a:t>“Can we determine the factors that influence an anime’s popularity?”</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5"/>
          <p:cNvSpPr txBox="1"/>
          <p:nvPr>
            <p:ph type="title"/>
          </p:nvPr>
        </p:nvSpPr>
        <p:spPr>
          <a:xfrm>
            <a:off x="1876350" y="447525"/>
            <a:ext cx="53913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Methods</a:t>
            </a:r>
            <a:endParaRPr/>
          </a:p>
        </p:txBody>
      </p:sp>
      <p:sp>
        <p:nvSpPr>
          <p:cNvPr id="317" name="Google Shape;317;p35"/>
          <p:cNvSpPr txBox="1"/>
          <p:nvPr>
            <p:ph idx="1" type="subTitle"/>
          </p:nvPr>
        </p:nvSpPr>
        <p:spPr>
          <a:xfrm>
            <a:off x="1876350" y="1534025"/>
            <a:ext cx="5938200" cy="2792400"/>
          </a:xfrm>
          <a:prstGeom prst="rect">
            <a:avLst/>
          </a:prstGeom>
        </p:spPr>
        <p:txBody>
          <a:bodyPr anchorCtr="0" anchor="ctr" bIns="0" lIns="0" spcFirstLastPara="1" rIns="0" wrap="square" tIns="0">
            <a:noAutofit/>
          </a:bodyPr>
          <a:lstStyle/>
          <a:p>
            <a:pPr indent="-317500" lvl="0" marL="457200" rtl="0" algn="l">
              <a:spcBef>
                <a:spcPts val="0"/>
              </a:spcBef>
              <a:spcAft>
                <a:spcPts val="0"/>
              </a:spcAft>
              <a:buSzPts val="1400"/>
              <a:buChar char="●"/>
            </a:pPr>
            <a:r>
              <a:rPr lang="en"/>
              <a:t>Dataset: Anime Recommendation Database 2020 (Kaggle)</a:t>
            </a:r>
            <a:endParaRPr/>
          </a:p>
          <a:p>
            <a:pPr indent="-317500" lvl="0" marL="457200" rtl="0" algn="l">
              <a:spcBef>
                <a:spcPts val="0"/>
              </a:spcBef>
              <a:spcAft>
                <a:spcPts val="0"/>
              </a:spcAft>
              <a:buSzPts val="1400"/>
              <a:buChar char="●"/>
            </a:pPr>
            <a:r>
              <a:rPr lang="en"/>
              <a:t>Overarching Platform: Anaconda3</a:t>
            </a:r>
            <a:endParaRPr/>
          </a:p>
          <a:p>
            <a:pPr indent="-317500" lvl="0" marL="457200" rtl="0" algn="l">
              <a:spcBef>
                <a:spcPts val="0"/>
              </a:spcBef>
              <a:spcAft>
                <a:spcPts val="0"/>
              </a:spcAft>
              <a:buSzPts val="1400"/>
              <a:buChar char="●"/>
            </a:pPr>
            <a:r>
              <a:rPr lang="en"/>
              <a:t>Integrated Development Environment: Jupyter Notebooks 6.2.0</a:t>
            </a:r>
            <a:endParaRPr/>
          </a:p>
          <a:p>
            <a:pPr indent="-317500" lvl="0" marL="457200" rtl="0" algn="l">
              <a:spcBef>
                <a:spcPts val="0"/>
              </a:spcBef>
              <a:spcAft>
                <a:spcPts val="0"/>
              </a:spcAft>
              <a:buSzPts val="1400"/>
              <a:buChar char="●"/>
            </a:pPr>
            <a:r>
              <a:rPr lang="en"/>
              <a:t>Programming Language: Python 3</a:t>
            </a:r>
            <a:endParaRPr/>
          </a:p>
          <a:p>
            <a:pPr indent="-317500" lvl="0" marL="457200" rtl="0" algn="l">
              <a:spcBef>
                <a:spcPts val="0"/>
              </a:spcBef>
              <a:spcAft>
                <a:spcPts val="0"/>
              </a:spcAft>
              <a:buSzPts val="1400"/>
              <a:buChar char="●"/>
            </a:pPr>
            <a:r>
              <a:rPr lang="en"/>
              <a:t>Python Libraries:</a:t>
            </a:r>
            <a:endParaRPr/>
          </a:p>
          <a:p>
            <a:pPr indent="-317500" lvl="1" marL="914400" rtl="0" algn="l">
              <a:spcBef>
                <a:spcPts val="0"/>
              </a:spcBef>
              <a:spcAft>
                <a:spcPts val="0"/>
              </a:spcAft>
              <a:buSzPts val="1400"/>
              <a:buChar char="○"/>
            </a:pPr>
            <a:r>
              <a:rPr lang="en"/>
              <a:t>Pandas</a:t>
            </a:r>
            <a:endParaRPr/>
          </a:p>
          <a:p>
            <a:pPr indent="-317500" lvl="1" marL="914400" rtl="0" algn="l">
              <a:spcBef>
                <a:spcPts val="0"/>
              </a:spcBef>
              <a:spcAft>
                <a:spcPts val="0"/>
              </a:spcAft>
              <a:buSzPts val="1400"/>
              <a:buChar char="○"/>
            </a:pPr>
            <a:r>
              <a:rPr lang="en"/>
              <a:t>Seaborn</a:t>
            </a:r>
            <a:endParaRPr/>
          </a:p>
          <a:p>
            <a:pPr indent="-317500" lvl="1" marL="914400" rtl="0" algn="l">
              <a:spcBef>
                <a:spcPts val="0"/>
              </a:spcBef>
              <a:spcAft>
                <a:spcPts val="0"/>
              </a:spcAft>
              <a:buSzPts val="1400"/>
              <a:buChar char="○"/>
            </a:pPr>
            <a:r>
              <a:rPr lang="en"/>
              <a:t>Mathplotlib</a:t>
            </a:r>
            <a:endParaRPr/>
          </a:p>
          <a:p>
            <a:pPr indent="-317500" lvl="1" marL="914400" rtl="0" algn="l">
              <a:spcBef>
                <a:spcPts val="0"/>
              </a:spcBef>
              <a:spcAft>
                <a:spcPts val="0"/>
              </a:spcAft>
              <a:buSzPts val="1400"/>
              <a:buChar char="○"/>
            </a:pPr>
            <a:r>
              <a:rPr lang="en"/>
              <a:t>Numpy</a:t>
            </a:r>
            <a:endParaRPr/>
          </a:p>
          <a:p>
            <a:pPr indent="-317500" lvl="1" marL="914400" rtl="0" algn="l">
              <a:spcBef>
                <a:spcPts val="0"/>
              </a:spcBef>
              <a:spcAft>
                <a:spcPts val="0"/>
              </a:spcAft>
              <a:buSzPts val="1400"/>
              <a:buChar char="○"/>
            </a:pPr>
            <a:r>
              <a:rPr lang="en"/>
              <a:t>Statsmodels</a:t>
            </a:r>
            <a:endParaRPr/>
          </a:p>
          <a:p>
            <a:pPr indent="-317500" lvl="1" marL="914400" rtl="0" algn="l">
              <a:spcBef>
                <a:spcPts val="0"/>
              </a:spcBef>
              <a:spcAft>
                <a:spcPts val="0"/>
              </a:spcAft>
              <a:buSzPts val="1400"/>
              <a:buChar char="○"/>
            </a:pPr>
            <a:r>
              <a:rPr lang="en"/>
              <a:t>Sklearn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6"/>
          <p:cNvSpPr txBox="1"/>
          <p:nvPr>
            <p:ph type="title"/>
          </p:nvPr>
        </p:nvSpPr>
        <p:spPr>
          <a:xfrm>
            <a:off x="1032750" y="435050"/>
            <a:ext cx="70785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Multicollinearity </a:t>
            </a:r>
            <a:r>
              <a:rPr lang="en"/>
              <a:t>Results</a:t>
            </a:r>
            <a:endParaRPr/>
          </a:p>
        </p:txBody>
      </p:sp>
      <p:sp>
        <p:nvSpPr>
          <p:cNvPr id="323" name="Google Shape;323;p36"/>
          <p:cNvSpPr txBox="1"/>
          <p:nvPr>
            <p:ph idx="1" type="subTitle"/>
          </p:nvPr>
        </p:nvSpPr>
        <p:spPr>
          <a:xfrm>
            <a:off x="5023150" y="1519650"/>
            <a:ext cx="3421200" cy="2104200"/>
          </a:xfrm>
          <a:prstGeom prst="rect">
            <a:avLst/>
          </a:prstGeom>
        </p:spPr>
        <p:txBody>
          <a:bodyPr anchorCtr="0" anchor="ctr" bIns="0" lIns="0" spcFirstLastPara="1" rIns="0" wrap="square" tIns="0">
            <a:noAutofit/>
          </a:bodyPr>
          <a:lstStyle/>
          <a:p>
            <a:pPr indent="-317500" lvl="0" marL="457200" rtl="0" algn="ctr">
              <a:spcBef>
                <a:spcPts val="0"/>
              </a:spcBef>
              <a:spcAft>
                <a:spcPts val="0"/>
              </a:spcAft>
              <a:buSzPts val="1400"/>
              <a:buChar char="●"/>
            </a:pPr>
            <a:r>
              <a:rPr lang="en"/>
              <a:t>The variables we chose seem to be quite correlated.</a:t>
            </a:r>
            <a:endParaRPr/>
          </a:p>
          <a:p>
            <a:pPr indent="-317500" lvl="0" marL="457200" rtl="0" algn="ctr">
              <a:spcBef>
                <a:spcPts val="0"/>
              </a:spcBef>
              <a:spcAft>
                <a:spcPts val="0"/>
              </a:spcAft>
              <a:buSzPts val="1400"/>
              <a:buChar char="●"/>
            </a:pPr>
            <a:r>
              <a:rPr lang="en"/>
              <a:t>As such, our logistic regression will not necessarily be a reliable source of information.</a:t>
            </a:r>
            <a:endParaRPr/>
          </a:p>
          <a:p>
            <a:pPr indent="-317500" lvl="0" marL="457200" rtl="0" algn="ctr">
              <a:spcBef>
                <a:spcPts val="0"/>
              </a:spcBef>
              <a:spcAft>
                <a:spcPts val="0"/>
              </a:spcAft>
              <a:buSzPts val="1400"/>
              <a:buChar char="●"/>
            </a:pPr>
            <a:r>
              <a:rPr lang="en"/>
              <a:t>However, there doesn’t seem to be a correlation between genre and score.</a:t>
            </a:r>
            <a:endParaRPr/>
          </a:p>
        </p:txBody>
      </p:sp>
      <p:pic>
        <p:nvPicPr>
          <p:cNvPr id="324" name="Google Shape;324;p36"/>
          <p:cNvPicPr preferRelativeResize="0"/>
          <p:nvPr/>
        </p:nvPicPr>
        <p:blipFill>
          <a:blip r:embed="rId3">
            <a:alphaModFix/>
          </a:blip>
          <a:stretch>
            <a:fillRect/>
          </a:stretch>
        </p:blipFill>
        <p:spPr>
          <a:xfrm>
            <a:off x="304800" y="1212025"/>
            <a:ext cx="4718350" cy="3462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7"/>
          <p:cNvSpPr txBox="1"/>
          <p:nvPr>
            <p:ph type="title"/>
          </p:nvPr>
        </p:nvSpPr>
        <p:spPr>
          <a:xfrm>
            <a:off x="477925" y="447525"/>
            <a:ext cx="8164800" cy="615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Measures of Central Tendency Results</a:t>
            </a:r>
            <a:endParaRPr/>
          </a:p>
        </p:txBody>
      </p:sp>
      <p:sp>
        <p:nvSpPr>
          <p:cNvPr id="330" name="Google Shape;330;p37"/>
          <p:cNvSpPr txBox="1"/>
          <p:nvPr>
            <p:ph idx="1" type="subTitle"/>
          </p:nvPr>
        </p:nvSpPr>
        <p:spPr>
          <a:xfrm>
            <a:off x="10324925" y="4551275"/>
            <a:ext cx="630900" cy="369600"/>
          </a:xfrm>
          <a:prstGeom prst="rect">
            <a:avLst/>
          </a:prstGeom>
        </p:spPr>
        <p:txBody>
          <a:bodyPr anchorCtr="0" anchor="ctr" bIns="0" lIns="0" spcFirstLastPara="1" rIns="0" wrap="square" tIns="0">
            <a:noAutofit/>
          </a:bodyPr>
          <a:lstStyle/>
          <a:p>
            <a:pPr indent="0" lvl="0" marL="0" rtl="0" algn="just">
              <a:spcBef>
                <a:spcPts val="0"/>
              </a:spcBef>
              <a:spcAft>
                <a:spcPts val="0"/>
              </a:spcAft>
              <a:buNone/>
            </a:pPr>
            <a:r>
              <a:t/>
            </a:r>
            <a:endParaRPr/>
          </a:p>
        </p:txBody>
      </p:sp>
      <p:sp>
        <p:nvSpPr>
          <p:cNvPr id="331" name="Google Shape;331;p37"/>
          <p:cNvSpPr txBox="1"/>
          <p:nvPr/>
        </p:nvSpPr>
        <p:spPr>
          <a:xfrm>
            <a:off x="4275088" y="1190875"/>
            <a:ext cx="4114800" cy="1693200"/>
          </a:xfrm>
          <a:prstGeom prst="rect">
            <a:avLst/>
          </a:prstGeom>
          <a:noFill/>
          <a:ln>
            <a:noFill/>
          </a:ln>
        </p:spPr>
        <p:txBody>
          <a:bodyPr anchorCtr="0" anchor="t" bIns="91425" lIns="91425" spcFirstLastPara="1" rIns="91425" wrap="square" tIns="91425">
            <a:spAutoFit/>
          </a:bodyPr>
          <a:lstStyle/>
          <a:p>
            <a:pPr indent="-342900" lvl="0" marL="457200" rtl="0" algn="just">
              <a:spcBef>
                <a:spcPts val="0"/>
              </a:spcBef>
              <a:spcAft>
                <a:spcPts val="0"/>
              </a:spcAft>
              <a:buClr>
                <a:schemeClr val="lt1"/>
              </a:buClr>
              <a:buSzPts val="1800"/>
              <a:buFont typeface="Red Hat Text"/>
              <a:buChar char="●"/>
            </a:pPr>
            <a:r>
              <a:rPr lang="en" sz="1600">
                <a:solidFill>
                  <a:schemeClr val="lt1"/>
                </a:solidFill>
                <a:latin typeface="Red Hat Text"/>
                <a:ea typeface="Red Hat Text"/>
                <a:cs typeface="Red Hat Text"/>
                <a:sym typeface="Red Hat Text"/>
              </a:rPr>
              <a:t>All of the genres we studied have a median score higher than that of the general population.</a:t>
            </a:r>
            <a:endParaRPr sz="1600">
              <a:solidFill>
                <a:schemeClr val="lt1"/>
              </a:solidFill>
              <a:latin typeface="Red Hat Text"/>
              <a:ea typeface="Red Hat Text"/>
              <a:cs typeface="Red Hat Text"/>
              <a:sym typeface="Red Hat Text"/>
            </a:endParaRPr>
          </a:p>
          <a:p>
            <a:pPr indent="-330200" lvl="0" marL="457200" rtl="0" algn="just">
              <a:spcBef>
                <a:spcPts val="0"/>
              </a:spcBef>
              <a:spcAft>
                <a:spcPts val="0"/>
              </a:spcAft>
              <a:buClr>
                <a:schemeClr val="lt1"/>
              </a:buClr>
              <a:buSzPts val="1600"/>
              <a:buFont typeface="Red Hat Text"/>
              <a:buChar char="●"/>
            </a:pPr>
            <a:r>
              <a:rPr lang="en" sz="1600">
                <a:solidFill>
                  <a:schemeClr val="lt1"/>
                </a:solidFill>
                <a:latin typeface="Red Hat Text"/>
                <a:ea typeface="Red Hat Text"/>
                <a:cs typeface="Red Hat Text"/>
                <a:sym typeface="Red Hat Text"/>
              </a:rPr>
              <a:t>The range of the scores of each of the genres tended to be higher as well.</a:t>
            </a:r>
            <a:endParaRPr sz="1600">
              <a:solidFill>
                <a:schemeClr val="lt1"/>
              </a:solidFill>
              <a:latin typeface="Red Hat Text"/>
              <a:ea typeface="Red Hat Text"/>
              <a:cs typeface="Red Hat Text"/>
              <a:sym typeface="Red Hat Text"/>
            </a:endParaRPr>
          </a:p>
          <a:p>
            <a:pPr indent="0" lvl="0" marL="457200" rtl="0" algn="just">
              <a:spcBef>
                <a:spcPts val="0"/>
              </a:spcBef>
              <a:spcAft>
                <a:spcPts val="0"/>
              </a:spcAft>
              <a:buNone/>
            </a:pPr>
            <a:r>
              <a:t/>
            </a:r>
            <a:endParaRPr sz="1600">
              <a:solidFill>
                <a:schemeClr val="lt1"/>
              </a:solidFill>
              <a:latin typeface="Red Hat Text"/>
              <a:ea typeface="Red Hat Text"/>
              <a:cs typeface="Red Hat Text"/>
              <a:sym typeface="Red Hat Text"/>
            </a:endParaRPr>
          </a:p>
        </p:txBody>
      </p:sp>
      <p:pic>
        <p:nvPicPr>
          <p:cNvPr id="332" name="Google Shape;332;p37"/>
          <p:cNvPicPr preferRelativeResize="0"/>
          <p:nvPr/>
        </p:nvPicPr>
        <p:blipFill>
          <a:blip r:embed="rId3">
            <a:alphaModFix/>
          </a:blip>
          <a:stretch>
            <a:fillRect/>
          </a:stretch>
        </p:blipFill>
        <p:spPr>
          <a:xfrm>
            <a:off x="4868775" y="2702478"/>
            <a:ext cx="2927424" cy="2005475"/>
          </a:xfrm>
          <a:prstGeom prst="rect">
            <a:avLst/>
          </a:prstGeom>
          <a:noFill/>
          <a:ln>
            <a:noFill/>
          </a:ln>
        </p:spPr>
      </p:pic>
      <p:pic>
        <p:nvPicPr>
          <p:cNvPr id="333" name="Google Shape;333;p37"/>
          <p:cNvPicPr preferRelativeResize="0"/>
          <p:nvPr/>
        </p:nvPicPr>
        <p:blipFill>
          <a:blip r:embed="rId4">
            <a:alphaModFix/>
          </a:blip>
          <a:stretch>
            <a:fillRect/>
          </a:stretch>
        </p:blipFill>
        <p:spPr>
          <a:xfrm>
            <a:off x="477925" y="1190875"/>
            <a:ext cx="3110734" cy="3775274"/>
          </a:xfrm>
          <a:prstGeom prst="rect">
            <a:avLst/>
          </a:prstGeom>
          <a:noFill/>
          <a:ln>
            <a:noFill/>
          </a:ln>
        </p:spPr>
      </p:pic>
      <p:pic>
        <p:nvPicPr>
          <p:cNvPr id="334" name="Google Shape;334;p37"/>
          <p:cNvPicPr preferRelativeResize="0"/>
          <p:nvPr/>
        </p:nvPicPr>
        <p:blipFill>
          <a:blip r:embed="rId5">
            <a:alphaModFix/>
          </a:blip>
          <a:stretch>
            <a:fillRect/>
          </a:stretch>
        </p:blipFill>
        <p:spPr>
          <a:xfrm>
            <a:off x="3689750" y="4707950"/>
            <a:ext cx="5285475" cy="435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38"/>
          <p:cNvSpPr txBox="1"/>
          <p:nvPr>
            <p:ph idx="4" type="title"/>
          </p:nvPr>
        </p:nvSpPr>
        <p:spPr>
          <a:xfrm>
            <a:off x="713250" y="205800"/>
            <a:ext cx="77175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Multivariable Linear Regression </a:t>
            </a:r>
            <a:r>
              <a:rPr lang="en"/>
              <a:t>Results</a:t>
            </a:r>
            <a:endParaRPr/>
          </a:p>
        </p:txBody>
      </p:sp>
      <p:sp>
        <p:nvSpPr>
          <p:cNvPr id="340" name="Google Shape;340;p38"/>
          <p:cNvSpPr txBox="1"/>
          <p:nvPr>
            <p:ph type="title"/>
          </p:nvPr>
        </p:nvSpPr>
        <p:spPr>
          <a:xfrm>
            <a:off x="2101463" y="4614550"/>
            <a:ext cx="2443800" cy="388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Table 2</a:t>
            </a:r>
            <a:endParaRPr/>
          </a:p>
        </p:txBody>
      </p:sp>
      <p:sp>
        <p:nvSpPr>
          <p:cNvPr id="341" name="Google Shape;341;p38"/>
          <p:cNvSpPr txBox="1"/>
          <p:nvPr>
            <p:ph idx="2" type="title"/>
          </p:nvPr>
        </p:nvSpPr>
        <p:spPr>
          <a:xfrm>
            <a:off x="6213725" y="684000"/>
            <a:ext cx="2443800" cy="388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Takeaways:</a:t>
            </a:r>
            <a:endParaRPr/>
          </a:p>
        </p:txBody>
      </p:sp>
      <p:sp>
        <p:nvSpPr>
          <p:cNvPr id="342" name="Google Shape;342;p38"/>
          <p:cNvSpPr txBox="1"/>
          <p:nvPr>
            <p:ph idx="1" type="subTitle"/>
          </p:nvPr>
        </p:nvSpPr>
        <p:spPr>
          <a:xfrm>
            <a:off x="6213725" y="1072500"/>
            <a:ext cx="2443800" cy="3843300"/>
          </a:xfrm>
          <a:prstGeom prst="rect">
            <a:avLst/>
          </a:prstGeom>
        </p:spPr>
        <p:txBody>
          <a:bodyPr anchorCtr="0" anchor="ctr" bIns="0" lIns="0" spcFirstLastPara="1" rIns="0" wrap="square" tIns="0">
            <a:noAutofit/>
          </a:bodyPr>
          <a:lstStyle/>
          <a:p>
            <a:pPr indent="-317500" lvl="0" marL="457200" rtl="0" algn="l">
              <a:spcBef>
                <a:spcPts val="0"/>
              </a:spcBef>
              <a:spcAft>
                <a:spcPts val="0"/>
              </a:spcAft>
              <a:buSzPts val="1400"/>
              <a:buChar char="●"/>
            </a:pPr>
            <a:r>
              <a:rPr lang="en"/>
              <a:t>Independent Variables: “Members,” “Favorites,” “Completed,” and “Dropped.”</a:t>
            </a:r>
            <a:endParaRPr/>
          </a:p>
          <a:p>
            <a:pPr indent="-317500" lvl="0" marL="457200" rtl="0" algn="l">
              <a:spcBef>
                <a:spcPts val="0"/>
              </a:spcBef>
              <a:spcAft>
                <a:spcPts val="0"/>
              </a:spcAft>
              <a:buSzPts val="1400"/>
              <a:buChar char="●"/>
            </a:pPr>
            <a:r>
              <a:rPr lang="en"/>
              <a:t>Dependent Variable: “Score.”</a:t>
            </a:r>
            <a:endParaRPr/>
          </a:p>
          <a:p>
            <a:pPr indent="-317500" lvl="0" marL="457200" rtl="0" algn="l">
              <a:spcBef>
                <a:spcPts val="0"/>
              </a:spcBef>
              <a:spcAft>
                <a:spcPts val="0"/>
              </a:spcAft>
              <a:buSzPts val="1400"/>
              <a:buChar char="●"/>
            </a:pPr>
            <a:r>
              <a:rPr lang="en"/>
              <a:t>W</a:t>
            </a:r>
            <a:r>
              <a:rPr lang="en"/>
              <a:t>e discovered that the relationship among our independent variables and score is weak and confirmed that there is multicollinearity; therefore, we are unable to explain </a:t>
            </a:r>
            <a:r>
              <a:rPr lang="en"/>
              <a:t> the relationships among our independent variables to our dependent variable.</a:t>
            </a:r>
            <a:r>
              <a:rPr lang="en"/>
              <a:t> </a:t>
            </a:r>
            <a:endParaRPr/>
          </a:p>
        </p:txBody>
      </p:sp>
      <p:pic>
        <p:nvPicPr>
          <p:cNvPr id="343" name="Google Shape;343;p38"/>
          <p:cNvPicPr preferRelativeResize="0"/>
          <p:nvPr/>
        </p:nvPicPr>
        <p:blipFill>
          <a:blip r:embed="rId3">
            <a:alphaModFix/>
          </a:blip>
          <a:stretch>
            <a:fillRect/>
          </a:stretch>
        </p:blipFill>
        <p:spPr>
          <a:xfrm>
            <a:off x="713225" y="727650"/>
            <a:ext cx="5220275" cy="38432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9"/>
          <p:cNvSpPr txBox="1"/>
          <p:nvPr>
            <p:ph idx="4" type="title"/>
          </p:nvPr>
        </p:nvSpPr>
        <p:spPr>
          <a:xfrm>
            <a:off x="713225" y="539500"/>
            <a:ext cx="7717500" cy="47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Logistic Regression Results</a:t>
            </a:r>
            <a:endParaRPr/>
          </a:p>
        </p:txBody>
      </p:sp>
      <p:sp>
        <p:nvSpPr>
          <p:cNvPr id="349" name="Google Shape;349;p39"/>
          <p:cNvSpPr txBox="1"/>
          <p:nvPr>
            <p:ph idx="4294967295" type="subTitle"/>
          </p:nvPr>
        </p:nvSpPr>
        <p:spPr>
          <a:xfrm>
            <a:off x="6067500" y="1736775"/>
            <a:ext cx="2577000" cy="1341000"/>
          </a:xfrm>
          <a:prstGeom prst="rect">
            <a:avLst/>
          </a:prstGeom>
        </p:spPr>
        <p:txBody>
          <a:bodyPr anchorCtr="0" anchor="t" bIns="0" lIns="0" spcFirstLastPara="1" rIns="0" wrap="square" tIns="0">
            <a:noAutofit/>
          </a:bodyPr>
          <a:lstStyle/>
          <a:p>
            <a:pPr indent="-317500" lvl="0" marL="457200" rtl="0" algn="l">
              <a:spcBef>
                <a:spcPts val="0"/>
              </a:spcBef>
              <a:spcAft>
                <a:spcPts val="0"/>
              </a:spcAft>
              <a:buSzPts val="1400"/>
              <a:buChar char="●"/>
            </a:pPr>
            <a:r>
              <a:rPr lang="en"/>
              <a:t>Drama genre greater factor than Shounen.</a:t>
            </a:r>
            <a:endParaRPr/>
          </a:p>
          <a:p>
            <a:pPr indent="0" lvl="0" marL="0" rtl="0" algn="l">
              <a:spcBef>
                <a:spcPts val="0"/>
              </a:spcBef>
              <a:spcAft>
                <a:spcPts val="0"/>
              </a:spcAft>
              <a:buNone/>
            </a:pPr>
            <a:r>
              <a:t/>
            </a:r>
            <a:endParaRPr/>
          </a:p>
          <a:p>
            <a:pPr indent="0" lvl="0" marL="457200" rtl="0" algn="l">
              <a:spcBef>
                <a:spcPts val="0"/>
              </a:spcBef>
              <a:spcAft>
                <a:spcPts val="0"/>
              </a:spcAft>
              <a:buNone/>
            </a:pPr>
            <a:r>
              <a:t/>
            </a:r>
            <a:endParaRPr/>
          </a:p>
        </p:txBody>
      </p:sp>
      <p:sp>
        <p:nvSpPr>
          <p:cNvPr id="350" name="Google Shape;350;p39"/>
          <p:cNvSpPr txBox="1"/>
          <p:nvPr>
            <p:ph idx="2" type="title"/>
          </p:nvPr>
        </p:nvSpPr>
        <p:spPr>
          <a:xfrm>
            <a:off x="6067500" y="1207275"/>
            <a:ext cx="2443800" cy="388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Takeaways:</a:t>
            </a:r>
            <a:endParaRPr/>
          </a:p>
        </p:txBody>
      </p:sp>
      <p:pic>
        <p:nvPicPr>
          <p:cNvPr id="351" name="Google Shape;351;p39"/>
          <p:cNvPicPr preferRelativeResize="0"/>
          <p:nvPr/>
        </p:nvPicPr>
        <p:blipFill>
          <a:blip r:embed="rId3">
            <a:alphaModFix/>
          </a:blip>
          <a:stretch>
            <a:fillRect/>
          </a:stretch>
        </p:blipFill>
        <p:spPr>
          <a:xfrm>
            <a:off x="72324" y="1302550"/>
            <a:ext cx="5814825" cy="3754275"/>
          </a:xfrm>
          <a:prstGeom prst="rect">
            <a:avLst/>
          </a:prstGeom>
          <a:noFill/>
          <a:ln>
            <a:noFill/>
          </a:ln>
        </p:spPr>
      </p:pic>
      <p:pic>
        <p:nvPicPr>
          <p:cNvPr id="352" name="Google Shape;352;p39"/>
          <p:cNvPicPr preferRelativeResize="0"/>
          <p:nvPr/>
        </p:nvPicPr>
        <p:blipFill>
          <a:blip r:embed="rId4">
            <a:alphaModFix/>
          </a:blip>
          <a:stretch>
            <a:fillRect/>
          </a:stretch>
        </p:blipFill>
        <p:spPr>
          <a:xfrm>
            <a:off x="6039549" y="3230175"/>
            <a:ext cx="1881276" cy="17609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nime Neon Vibes Marketing Plan by Slidesgo">
  <a:themeElements>
    <a:clrScheme name="Simple Light">
      <a:dk1>
        <a:srgbClr val="191919"/>
      </a:dk1>
      <a:lt1>
        <a:srgbClr val="FFFFFF"/>
      </a:lt1>
      <a:dk2>
        <a:srgbClr val="E64B7D"/>
      </a:dk2>
      <a:lt2>
        <a:srgbClr val="9ED8F2"/>
      </a:lt2>
      <a:accent1>
        <a:srgbClr val="F544E0"/>
      </a:accent1>
      <a:accent2>
        <a:srgbClr val="00FFFF"/>
      </a:accent2>
      <a:accent3>
        <a:srgbClr val="4D0292"/>
      </a:accent3>
      <a:accent4>
        <a:srgbClr val="005BFF"/>
      </a:accent4>
      <a:accent5>
        <a:srgbClr val="6FE870"/>
      </a:accent5>
      <a:accent6>
        <a:srgbClr val="E7AC3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